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Bebas Neue"/>
      <p:regular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Fira Sans Condensed Medium"/>
      <p:regular r:id="rId57"/>
      <p:bold r:id="rId58"/>
      <p:italic r:id="rId59"/>
      <p:boldItalic r:id="rId60"/>
    </p:embeddedFont>
    <p:embeddedFont>
      <p:font typeface="Voces"/>
      <p:regular r:id="rId61"/>
    </p:embeddedFont>
    <p:embeddedFont>
      <p:font typeface="Calistoga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412711-5580-4DA5-AE01-9FBC4C594564}">
  <a:tblStyle styleId="{2D412711-5580-4DA5-AE01-9FBC4C5945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alistoga-regular.fntdata"/><Relationship Id="rId61" Type="http://schemas.openxmlformats.org/officeDocument/2006/relationships/font" Target="fonts/Voce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iraSansCondensed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57" Type="http://schemas.openxmlformats.org/officeDocument/2006/relationships/font" Target="fonts/FiraSansCondensedMedium-regular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FiraSansCondensedMedium-italic.fntdata"/><Relationship Id="rId14" Type="http://schemas.openxmlformats.org/officeDocument/2006/relationships/slide" Target="slides/slide8.xml"/><Relationship Id="rId58" Type="http://schemas.openxmlformats.org/officeDocument/2006/relationships/font" Target="fonts/FiraSansCondensed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f28780cc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f28780cc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112640562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112640562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35b170678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35b170678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35b170678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35b170678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5b170678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35b170678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1136cd2c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1136cd2c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35b170678d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35b170678d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35b170678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35b170678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f0f595bb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f0f595bb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5b170678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35b170678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5b170678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35b170678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112640562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112640562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35b170678d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35b170678d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5b170678d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35b170678d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35b170678d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35b170678d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35b170678d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35b170678d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35b1c2b9d59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35b1c2b9d5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35b170678d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35b170678d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5b1c2b9d5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35b1c2b9d5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35b1c2b9d5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35b1c2b9d5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5b1c2b9d59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35b1c2b9d59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5b1c2b9d5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35b1c2b9d5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e17eeee9b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e17eeee9b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1129499af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1129499af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35b1c2b9d5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35b1c2b9d5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35b1c2b9d5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35b1c2b9d5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35b1c2b9d59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35b1c2b9d5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35b1c2b9d5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35b1c2b9d5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35b1c2b9d5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35b1c2b9d5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35b1c2b9d5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35b1c2b9d5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35b1c2b9d5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35b1c2b9d5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35b1c2b9d5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35b1c2b9d5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35b1c2b9d5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35b1c2b9d5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f0f595bbf6_2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f0f595bbf6_2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35b170678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35b170678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35b1c2b9d5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35b1c2b9d5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35b1c2b9d5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35b1c2b9d5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35b1c2b9d5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35b1c2b9d5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5b1c2b9d5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5b1c2b9d5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35b1c2b9d5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Google Shape;2887;g35b1c2b9d5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cde4a31ab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cde4a31ab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f0f595bbf6_2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f0f595bbf6_2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cb2461b8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cb2461b8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5b170678d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35b170678d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1129499af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1129499af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986" y="4021295"/>
            <a:ext cx="7282212" cy="156332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5216394">
            <a:off x="7760494" y="3184712"/>
            <a:ext cx="1854010" cy="932631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386525" y="540075"/>
            <a:ext cx="6370800" cy="25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406125" y="3331550"/>
            <a:ext cx="633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1261409">
            <a:off x="-215992" y="3242195"/>
            <a:ext cx="3158359" cy="1823059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-3113637">
            <a:off x="-437435" y="-125999"/>
            <a:ext cx="2701620" cy="215560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16" name="Google Shape;16;p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flipH="1">
            <a:off x="-104526" y="-63248"/>
            <a:ext cx="1441024" cy="328543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 rot="6741749">
            <a:off x="7918060" y="96680"/>
            <a:ext cx="1491548" cy="88562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1208850" y="3315150"/>
            <a:ext cx="1015989" cy="1055050"/>
            <a:chOff x="1208850" y="3315150"/>
            <a:chExt cx="1015989" cy="1055050"/>
          </a:xfrm>
        </p:grpSpPr>
        <p:sp>
          <p:nvSpPr>
            <p:cNvPr id="32" name="Google Shape;32;p2"/>
            <p:cNvSpPr/>
            <p:nvPr/>
          </p:nvSpPr>
          <p:spPr>
            <a:xfrm>
              <a:off x="1878411" y="3315150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1959" y="3554139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53466" y="3392480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1824" y="3791833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23248" y="3652563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7842" y="3851185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08850" y="4042712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4463" y="3607402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47113" y="3820071"/>
              <a:ext cx="63281" cy="64240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58010" y="3846391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9518" y="3684732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97876" y="4084085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9299" y="3944815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3893" y="4143437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4901" y="4334964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-168174">
            <a:off x="4363558" y="-69167"/>
            <a:ext cx="2347041" cy="34644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-2005385">
            <a:off x="7522888" y="205445"/>
            <a:ext cx="647404" cy="667404"/>
            <a:chOff x="8430750" y="977888"/>
            <a:chExt cx="647424" cy="667425"/>
          </a:xfrm>
        </p:grpSpPr>
        <p:sp>
          <p:nvSpPr>
            <p:cNvPr id="49" name="Google Shape;49;p2"/>
            <p:cNvSpPr/>
            <p:nvPr/>
          </p:nvSpPr>
          <p:spPr>
            <a:xfrm>
              <a:off x="9016595" y="977888"/>
              <a:ext cx="52350" cy="41570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35170" y="1163966"/>
              <a:ext cx="55371" cy="56210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699" y="1186995"/>
              <a:ext cx="58475" cy="49288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19775" y="1045549"/>
              <a:ext cx="52350" cy="38466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2090" y="1394971"/>
              <a:ext cx="59146" cy="39640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18341" y="1273113"/>
              <a:ext cx="46184" cy="35404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639861" y="1446901"/>
              <a:ext cx="3104" cy="4656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30750" y="1614481"/>
              <a:ext cx="36914" cy="30831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 txBox="1"/>
          <p:nvPr>
            <p:ph hasCustomPrompt="1" type="title"/>
          </p:nvPr>
        </p:nvSpPr>
        <p:spPr>
          <a:xfrm>
            <a:off x="837200" y="1029925"/>
            <a:ext cx="74697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11"/>
          <p:cNvSpPr txBox="1"/>
          <p:nvPr>
            <p:ph idx="1" type="subTitle"/>
          </p:nvPr>
        </p:nvSpPr>
        <p:spPr>
          <a:xfrm>
            <a:off x="1957400" y="2966150"/>
            <a:ext cx="49659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6" name="Google Shape;366;p11"/>
          <p:cNvSpPr/>
          <p:nvPr/>
        </p:nvSpPr>
        <p:spPr>
          <a:xfrm flipH="1">
            <a:off x="-304862" y="4298200"/>
            <a:ext cx="5129137" cy="845395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7" name="Google Shape;367;p11"/>
          <p:cNvSpPr/>
          <p:nvPr/>
        </p:nvSpPr>
        <p:spPr>
          <a:xfrm>
            <a:off x="4543300" y="4421000"/>
            <a:ext cx="4715411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"/>
          <p:cNvSpPr/>
          <p:nvPr/>
        </p:nvSpPr>
        <p:spPr>
          <a:xfrm rot="10800000">
            <a:off x="2311743" y="4563632"/>
            <a:ext cx="2972232" cy="77556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1"/>
          <p:cNvSpPr/>
          <p:nvPr/>
        </p:nvSpPr>
        <p:spPr>
          <a:xfrm rot="-1106640">
            <a:off x="-13238" y="3067880"/>
            <a:ext cx="1563285" cy="128136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1"/>
          <p:cNvSpPr/>
          <p:nvPr/>
        </p:nvSpPr>
        <p:spPr>
          <a:xfrm rot="-10526534">
            <a:off x="7637747" y="-55708"/>
            <a:ext cx="1586046" cy="94165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11"/>
          <p:cNvGrpSpPr/>
          <p:nvPr/>
        </p:nvGrpSpPr>
        <p:grpSpPr>
          <a:xfrm>
            <a:off x="8184350" y="388499"/>
            <a:ext cx="696291" cy="1016185"/>
            <a:chOff x="8379850" y="2829899"/>
            <a:chExt cx="696291" cy="1016185"/>
          </a:xfrm>
        </p:grpSpPr>
        <p:sp>
          <p:nvSpPr>
            <p:cNvPr id="372" name="Google Shape;372;p11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1"/>
          <p:cNvGrpSpPr/>
          <p:nvPr/>
        </p:nvGrpSpPr>
        <p:grpSpPr>
          <a:xfrm>
            <a:off x="92675" y="138856"/>
            <a:ext cx="535974" cy="552531"/>
            <a:chOff x="488725" y="4431468"/>
            <a:chExt cx="535974" cy="552531"/>
          </a:xfrm>
        </p:grpSpPr>
        <p:sp>
          <p:nvSpPr>
            <p:cNvPr id="382" name="Google Shape;382;p11"/>
            <p:cNvSpPr/>
            <p:nvPr/>
          </p:nvSpPr>
          <p:spPr>
            <a:xfrm>
              <a:off x="973722" y="4431468"/>
              <a:ext cx="43337" cy="34412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823528" y="4585515"/>
              <a:ext cx="45837" cy="46532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976292" y="4604580"/>
              <a:ext cx="48407" cy="40802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810783" y="4487482"/>
              <a:ext cx="43337" cy="31843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787863" y="4776753"/>
              <a:ext cx="48962" cy="32815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644024" y="4675873"/>
              <a:ext cx="38232" cy="29308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661839" y="4819744"/>
              <a:ext cx="2570" cy="3854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88725" y="4958476"/>
              <a:ext cx="30558" cy="25523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7391402" y="3312857"/>
            <a:ext cx="1207114" cy="1350999"/>
            <a:chOff x="7371352" y="6380907"/>
            <a:chExt cx="1207114" cy="1350999"/>
          </a:xfrm>
        </p:grpSpPr>
        <p:sp>
          <p:nvSpPr>
            <p:cNvPr id="391" name="Google Shape;391;p11"/>
            <p:cNvSpPr/>
            <p:nvPr/>
          </p:nvSpPr>
          <p:spPr>
            <a:xfrm rot="1058263">
              <a:off x="7509305" y="6560568"/>
              <a:ext cx="931208" cy="1055059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58263">
              <a:off x="8126057" y="6882580"/>
              <a:ext cx="33025" cy="118626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58263">
              <a:off x="8173706" y="6915594"/>
              <a:ext cx="38525" cy="261802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58263">
              <a:off x="7882615" y="6966450"/>
              <a:ext cx="336903" cy="244377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58263">
              <a:off x="8209357" y="7033928"/>
              <a:ext cx="52250" cy="329403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58263">
              <a:off x="8003464" y="6402143"/>
              <a:ext cx="236052" cy="618006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3446542">
            <a:off x="8364627" y="1682487"/>
            <a:ext cx="1382156" cy="600402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3"/>
          <p:cNvSpPr txBox="1"/>
          <p:nvPr>
            <p:ph type="ctrTitle"/>
          </p:nvPr>
        </p:nvSpPr>
        <p:spPr>
          <a:xfrm>
            <a:off x="1908472" y="1492300"/>
            <a:ext cx="2713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1" name="Google Shape;401;p13"/>
          <p:cNvSpPr txBox="1"/>
          <p:nvPr>
            <p:ph idx="1" type="subTitle"/>
          </p:nvPr>
        </p:nvSpPr>
        <p:spPr>
          <a:xfrm>
            <a:off x="1908354" y="2139400"/>
            <a:ext cx="2713800" cy="65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2" name="Google Shape;402;p13"/>
          <p:cNvSpPr txBox="1"/>
          <p:nvPr>
            <p:ph hasCustomPrompt="1" idx="2" type="title"/>
          </p:nvPr>
        </p:nvSpPr>
        <p:spPr>
          <a:xfrm>
            <a:off x="874541" y="1936598"/>
            <a:ext cx="9783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/>
          <p:nvPr>
            <p:ph idx="3" type="ctrTitle"/>
          </p:nvPr>
        </p:nvSpPr>
        <p:spPr>
          <a:xfrm>
            <a:off x="5716965" y="1492300"/>
            <a:ext cx="2713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13"/>
          <p:cNvSpPr txBox="1"/>
          <p:nvPr>
            <p:ph idx="4" type="subTitle"/>
          </p:nvPr>
        </p:nvSpPr>
        <p:spPr>
          <a:xfrm>
            <a:off x="5716923" y="2139400"/>
            <a:ext cx="2713800" cy="65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5" name="Google Shape;405;p13"/>
          <p:cNvSpPr txBox="1"/>
          <p:nvPr>
            <p:ph hasCustomPrompt="1" idx="5" type="title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/>
          <p:nvPr>
            <p:ph idx="6" type="ctrTitle"/>
          </p:nvPr>
        </p:nvSpPr>
        <p:spPr>
          <a:xfrm>
            <a:off x="1908468" y="2963432"/>
            <a:ext cx="2713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7" name="Google Shape;407;p13"/>
          <p:cNvSpPr txBox="1"/>
          <p:nvPr>
            <p:ph idx="7" type="subTitle"/>
          </p:nvPr>
        </p:nvSpPr>
        <p:spPr>
          <a:xfrm>
            <a:off x="1908454" y="3610575"/>
            <a:ext cx="2713800" cy="65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8" name="Google Shape;408;p13"/>
          <p:cNvSpPr txBox="1"/>
          <p:nvPr>
            <p:ph hasCustomPrompt="1" idx="8" type="title"/>
          </p:nvPr>
        </p:nvSpPr>
        <p:spPr>
          <a:xfrm>
            <a:off x="872304" y="3407725"/>
            <a:ext cx="9783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/>
          <p:nvPr>
            <p:ph idx="9" type="ctrTitle"/>
          </p:nvPr>
        </p:nvSpPr>
        <p:spPr>
          <a:xfrm>
            <a:off x="5716965" y="2963432"/>
            <a:ext cx="2713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13"/>
          <p:cNvSpPr txBox="1"/>
          <p:nvPr>
            <p:ph idx="13" type="subTitle"/>
          </p:nvPr>
        </p:nvSpPr>
        <p:spPr>
          <a:xfrm>
            <a:off x="5716949" y="3610575"/>
            <a:ext cx="2713800" cy="65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1" name="Google Shape;411;p13"/>
          <p:cNvSpPr txBox="1"/>
          <p:nvPr>
            <p:ph hasCustomPrompt="1" idx="14" type="title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/>
          <p:nvPr>
            <p:ph idx="15" type="ctrTitle"/>
          </p:nvPr>
        </p:nvSpPr>
        <p:spPr>
          <a:xfrm>
            <a:off x="713225" y="420624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3" name="Google Shape;413;p13"/>
          <p:cNvSpPr/>
          <p:nvPr/>
        </p:nvSpPr>
        <p:spPr>
          <a:xfrm>
            <a:off x="-428437" y="1238663"/>
            <a:ext cx="1563175" cy="128127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"/>
          <p:cNvSpPr/>
          <p:nvPr/>
        </p:nvSpPr>
        <p:spPr>
          <a:xfrm>
            <a:off x="0" y="3740694"/>
            <a:ext cx="978291" cy="1423825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3"/>
          <p:cNvGrpSpPr/>
          <p:nvPr/>
        </p:nvGrpSpPr>
        <p:grpSpPr>
          <a:xfrm>
            <a:off x="510547" y="4000024"/>
            <a:ext cx="741626" cy="1195489"/>
            <a:chOff x="510547" y="4000024"/>
            <a:chExt cx="741626" cy="1195489"/>
          </a:xfrm>
        </p:grpSpPr>
        <p:sp>
          <p:nvSpPr>
            <p:cNvPr id="416" name="Google Shape;416;p1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13"/>
          <p:cNvSpPr/>
          <p:nvPr/>
        </p:nvSpPr>
        <p:spPr>
          <a:xfrm>
            <a:off x="7340600" y="461638"/>
            <a:ext cx="1854025" cy="135815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3"/>
          <p:cNvSpPr/>
          <p:nvPr/>
        </p:nvSpPr>
        <p:spPr>
          <a:xfrm>
            <a:off x="8520250" y="297788"/>
            <a:ext cx="674363" cy="483414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13"/>
          <p:cNvGrpSpPr/>
          <p:nvPr/>
        </p:nvGrpSpPr>
        <p:grpSpPr>
          <a:xfrm>
            <a:off x="6988300" y="272724"/>
            <a:ext cx="696291" cy="1016185"/>
            <a:chOff x="6988300" y="272724"/>
            <a:chExt cx="696291" cy="1016185"/>
          </a:xfrm>
        </p:grpSpPr>
        <p:sp>
          <p:nvSpPr>
            <p:cNvPr id="437" name="Google Shape;437;p13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13"/>
          <p:cNvGrpSpPr/>
          <p:nvPr/>
        </p:nvGrpSpPr>
        <p:grpSpPr>
          <a:xfrm>
            <a:off x="7974546" y="3871244"/>
            <a:ext cx="1189248" cy="1346839"/>
            <a:chOff x="7954496" y="6939294"/>
            <a:chExt cx="1189248" cy="1346839"/>
          </a:xfrm>
        </p:grpSpPr>
        <p:sp>
          <p:nvSpPr>
            <p:cNvPr id="447" name="Google Shape;447;p13"/>
            <p:cNvSpPr/>
            <p:nvPr/>
          </p:nvSpPr>
          <p:spPr>
            <a:xfrm rot="974856">
              <a:off x="8083502" y="7121835"/>
              <a:ext cx="931237" cy="1055092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 rot="974856">
              <a:off x="8696647" y="7439835"/>
              <a:ext cx="33026" cy="118630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 rot="974856">
              <a:off x="8746818" y="7471599"/>
              <a:ext cx="38527" cy="261810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 rot="974856">
              <a:off x="8456790" y="7525876"/>
              <a:ext cx="336913" cy="24438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 rot="974856">
              <a:off x="8786142" y="7588859"/>
              <a:ext cx="52252" cy="329413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 rot="974856">
              <a:off x="8568478" y="6959976"/>
              <a:ext cx="236059" cy="618025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3"/>
          <p:cNvSpPr/>
          <p:nvPr/>
        </p:nvSpPr>
        <p:spPr>
          <a:xfrm rot="4151670">
            <a:off x="7560579" y="627924"/>
            <a:ext cx="2347071" cy="346453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_1_1">
    <p:bg>
      <p:bgPr>
        <a:solidFill>
          <a:schemeClr val="accent2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"/>
          <p:cNvSpPr/>
          <p:nvPr/>
        </p:nvSpPr>
        <p:spPr>
          <a:xfrm rot="3445783">
            <a:off x="6451935" y="3651096"/>
            <a:ext cx="2433880" cy="1782918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7348700" y="-210662"/>
            <a:ext cx="1854025" cy="135815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4">
            <a:hlinkClick action="ppaction://hlinksldjump" r:id="rId2"/>
          </p:cNvPr>
          <p:cNvSpPr txBox="1"/>
          <p:nvPr>
            <p:ph type="ctrTitle"/>
          </p:nvPr>
        </p:nvSpPr>
        <p:spPr>
          <a:xfrm>
            <a:off x="1746644" y="1250838"/>
            <a:ext cx="2713800" cy="3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8" name="Google Shape;458;p14"/>
          <p:cNvSpPr txBox="1"/>
          <p:nvPr>
            <p:ph idx="1" type="subTitle"/>
          </p:nvPr>
        </p:nvSpPr>
        <p:spPr>
          <a:xfrm>
            <a:off x="1746649" y="1636113"/>
            <a:ext cx="2378400" cy="44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14">
            <a:hlinkClick action="ppaction://hlinksldjump" r:id="rId3"/>
          </p:cNvPr>
          <p:cNvSpPr txBox="1"/>
          <p:nvPr>
            <p:ph hasCustomPrompt="1" idx="2" type="title"/>
          </p:nvPr>
        </p:nvSpPr>
        <p:spPr>
          <a:xfrm>
            <a:off x="889139" y="1466538"/>
            <a:ext cx="7584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14">
            <a:hlinkClick/>
          </p:cNvPr>
          <p:cNvSpPr txBox="1"/>
          <p:nvPr>
            <p:ph idx="3" type="ctrTitle"/>
          </p:nvPr>
        </p:nvSpPr>
        <p:spPr>
          <a:xfrm>
            <a:off x="1761272" y="2423634"/>
            <a:ext cx="2713800" cy="3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1" name="Google Shape;461;p14"/>
          <p:cNvSpPr txBox="1"/>
          <p:nvPr>
            <p:ph idx="4" type="subTitle"/>
          </p:nvPr>
        </p:nvSpPr>
        <p:spPr>
          <a:xfrm>
            <a:off x="1761275" y="2808919"/>
            <a:ext cx="2378400" cy="44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2" name="Google Shape;462;p14">
            <a:hlinkClick/>
          </p:cNvPr>
          <p:cNvSpPr txBox="1"/>
          <p:nvPr>
            <p:ph hasCustomPrompt="1" idx="5" type="title"/>
          </p:nvPr>
        </p:nvSpPr>
        <p:spPr>
          <a:xfrm>
            <a:off x="884812" y="2639336"/>
            <a:ext cx="7560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14">
            <a:hlinkClick/>
          </p:cNvPr>
          <p:cNvSpPr txBox="1"/>
          <p:nvPr>
            <p:ph idx="6" type="ctrTitle"/>
          </p:nvPr>
        </p:nvSpPr>
        <p:spPr>
          <a:xfrm>
            <a:off x="1746644" y="3625930"/>
            <a:ext cx="2713800" cy="3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4" name="Google Shape;464;p14"/>
          <p:cNvSpPr txBox="1"/>
          <p:nvPr>
            <p:ph idx="7" type="subTitle"/>
          </p:nvPr>
        </p:nvSpPr>
        <p:spPr>
          <a:xfrm>
            <a:off x="1746649" y="4011233"/>
            <a:ext cx="2378400" cy="44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5" name="Google Shape;465;p14">
            <a:hlinkClick/>
          </p:cNvPr>
          <p:cNvSpPr txBox="1"/>
          <p:nvPr>
            <p:ph hasCustomPrompt="1" idx="8" type="title"/>
          </p:nvPr>
        </p:nvSpPr>
        <p:spPr>
          <a:xfrm>
            <a:off x="889139" y="3841626"/>
            <a:ext cx="7584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4">
            <a:hlinkClick/>
          </p:cNvPr>
          <p:cNvSpPr txBox="1"/>
          <p:nvPr>
            <p:ph idx="9" type="ctrTitle"/>
          </p:nvPr>
        </p:nvSpPr>
        <p:spPr>
          <a:xfrm>
            <a:off x="5449247" y="1240331"/>
            <a:ext cx="2713800" cy="3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7" name="Google Shape;467;p14"/>
          <p:cNvSpPr txBox="1"/>
          <p:nvPr>
            <p:ph idx="13" type="subTitle"/>
          </p:nvPr>
        </p:nvSpPr>
        <p:spPr>
          <a:xfrm>
            <a:off x="5449250" y="1625663"/>
            <a:ext cx="2378400" cy="44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8" name="Google Shape;468;p14">
            <a:hlinkClick/>
          </p:cNvPr>
          <p:cNvSpPr txBox="1"/>
          <p:nvPr>
            <p:ph hasCustomPrompt="1" idx="14" type="title"/>
          </p:nvPr>
        </p:nvSpPr>
        <p:spPr>
          <a:xfrm>
            <a:off x="4578323" y="1456038"/>
            <a:ext cx="7560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4"/>
          <p:cNvSpPr txBox="1"/>
          <p:nvPr>
            <p:ph idx="15" type="ctrTitle"/>
          </p:nvPr>
        </p:nvSpPr>
        <p:spPr>
          <a:xfrm>
            <a:off x="713225" y="512249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14"/>
          <p:cNvSpPr/>
          <p:nvPr/>
        </p:nvSpPr>
        <p:spPr>
          <a:xfrm rot="-7736101">
            <a:off x="-1089604" y="2969126"/>
            <a:ext cx="1724945" cy="102420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14"/>
          <p:cNvGrpSpPr/>
          <p:nvPr/>
        </p:nvGrpSpPr>
        <p:grpSpPr>
          <a:xfrm rot="-6643864">
            <a:off x="7142721" y="-39999"/>
            <a:ext cx="696326" cy="1016237"/>
            <a:chOff x="6988300" y="272724"/>
            <a:chExt cx="696291" cy="1016185"/>
          </a:xfrm>
        </p:grpSpPr>
        <p:sp>
          <p:nvSpPr>
            <p:cNvPr id="472" name="Google Shape;472;p14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4"/>
          <p:cNvSpPr/>
          <p:nvPr/>
        </p:nvSpPr>
        <p:spPr>
          <a:xfrm rot="-3926649">
            <a:off x="7731671" y="3738118"/>
            <a:ext cx="1563250" cy="1281336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4"/>
          <p:cNvSpPr/>
          <p:nvPr/>
        </p:nvSpPr>
        <p:spPr>
          <a:xfrm rot="-5400000">
            <a:off x="-854777" y="864701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4"/>
          <p:cNvSpPr/>
          <p:nvPr/>
        </p:nvSpPr>
        <p:spPr>
          <a:xfrm rot="10800000">
            <a:off x="4481923" y="4264817"/>
            <a:ext cx="2766964" cy="110780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4"/>
          <p:cNvSpPr/>
          <p:nvPr/>
        </p:nvSpPr>
        <p:spPr>
          <a:xfrm flipH="1" rot="4110747">
            <a:off x="5941756" y="4178087"/>
            <a:ext cx="1563180" cy="128127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14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486" name="Google Shape;486;p14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 rot="-2700000">
            <a:off x="6126494" y="3587129"/>
            <a:ext cx="538812" cy="715944"/>
            <a:chOff x="8537323" y="2829899"/>
            <a:chExt cx="538817" cy="715950"/>
          </a:xfrm>
        </p:grpSpPr>
        <p:sp>
          <p:nvSpPr>
            <p:cNvPr id="496" name="Google Shape;496;p1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14">
            <a:hlinkClick/>
          </p:cNvPr>
          <p:cNvSpPr txBox="1"/>
          <p:nvPr>
            <p:ph idx="16" type="ctrTitle"/>
          </p:nvPr>
        </p:nvSpPr>
        <p:spPr>
          <a:xfrm>
            <a:off x="5434619" y="2408333"/>
            <a:ext cx="2713800" cy="3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4" name="Google Shape;504;p14"/>
          <p:cNvSpPr txBox="1"/>
          <p:nvPr>
            <p:ph idx="17" type="subTitle"/>
          </p:nvPr>
        </p:nvSpPr>
        <p:spPr>
          <a:xfrm>
            <a:off x="5434624" y="2793483"/>
            <a:ext cx="2378400" cy="44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5" name="Google Shape;505;p14">
            <a:hlinkClick/>
          </p:cNvPr>
          <p:cNvSpPr txBox="1"/>
          <p:nvPr>
            <p:ph hasCustomPrompt="1" idx="18" type="title"/>
          </p:nvPr>
        </p:nvSpPr>
        <p:spPr>
          <a:xfrm>
            <a:off x="4577114" y="2624033"/>
            <a:ext cx="7584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"/>
          <p:cNvSpPr txBox="1"/>
          <p:nvPr>
            <p:ph type="title"/>
          </p:nvPr>
        </p:nvSpPr>
        <p:spPr>
          <a:xfrm>
            <a:off x="1936361" y="3479385"/>
            <a:ext cx="33102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" name="Google Shape;508;p15"/>
          <p:cNvSpPr txBox="1"/>
          <p:nvPr>
            <p:ph idx="1" type="subTitle"/>
          </p:nvPr>
        </p:nvSpPr>
        <p:spPr>
          <a:xfrm>
            <a:off x="1936350" y="1410619"/>
            <a:ext cx="52713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9" name="Google Shape;509;p15"/>
          <p:cNvSpPr/>
          <p:nvPr/>
        </p:nvSpPr>
        <p:spPr>
          <a:xfrm>
            <a:off x="-74175" y="2702400"/>
            <a:ext cx="1600" cy="1600"/>
          </a:xfrm>
          <a:custGeom>
            <a:rect b="b" l="l" r="r" t="t"/>
            <a:pathLst>
              <a:path extrusionOk="0" h="64" w="64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5"/>
          <p:cNvSpPr/>
          <p:nvPr/>
        </p:nvSpPr>
        <p:spPr>
          <a:xfrm>
            <a:off x="-72600" y="2702400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5"/>
          <p:cNvSpPr/>
          <p:nvPr/>
        </p:nvSpPr>
        <p:spPr>
          <a:xfrm>
            <a:off x="-57925" y="4388400"/>
            <a:ext cx="1319725" cy="78360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15"/>
          <p:cNvGrpSpPr/>
          <p:nvPr/>
        </p:nvGrpSpPr>
        <p:grpSpPr>
          <a:xfrm>
            <a:off x="90576" y="87505"/>
            <a:ext cx="862275" cy="954996"/>
            <a:chOff x="7882401" y="4108055"/>
            <a:chExt cx="862275" cy="954996"/>
          </a:xfrm>
        </p:grpSpPr>
        <p:sp>
          <p:nvSpPr>
            <p:cNvPr id="513" name="Google Shape;513;p15"/>
            <p:cNvSpPr/>
            <p:nvPr/>
          </p:nvSpPr>
          <p:spPr>
            <a:xfrm>
              <a:off x="8244410" y="4519070"/>
              <a:ext cx="28052" cy="21040"/>
            </a:xfrm>
            <a:custGeom>
              <a:rect b="b" l="l" r="r" t="t"/>
              <a:pathLst>
                <a:path extrusionOk="0" h="441" w="588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8295124" y="4709716"/>
              <a:ext cx="31535" cy="28006"/>
            </a:xfrm>
            <a:custGeom>
              <a:rect b="b" l="l" r="r" t="t"/>
              <a:pathLst>
                <a:path extrusionOk="0" h="587" w="661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8456043" y="4707951"/>
              <a:ext cx="42030" cy="29771"/>
            </a:xfrm>
            <a:custGeom>
              <a:rect b="b" l="l" r="r" t="t"/>
              <a:pathLst>
                <a:path extrusionOk="0" h="624" w="881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8450795" y="4851365"/>
              <a:ext cx="28052" cy="40267"/>
            </a:xfrm>
            <a:custGeom>
              <a:rect b="b" l="l" r="r" t="t"/>
              <a:pathLst>
                <a:path extrusionOk="0" h="844" w="588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8361581" y="4963290"/>
              <a:ext cx="77000" cy="59494"/>
            </a:xfrm>
            <a:custGeom>
              <a:rect b="b" l="l" r="r" t="t"/>
              <a:pathLst>
                <a:path extrusionOk="0" h="1247" w="1614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8585475" y="4959808"/>
              <a:ext cx="42030" cy="42033"/>
            </a:xfrm>
            <a:custGeom>
              <a:rect b="b" l="l" r="r" t="t"/>
              <a:pathLst>
                <a:path extrusionOk="0" h="881" w="881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289924" y="4826890"/>
              <a:ext cx="66457" cy="50763"/>
            </a:xfrm>
            <a:custGeom>
              <a:rect b="b" l="l" r="r" t="t"/>
              <a:pathLst>
                <a:path extrusionOk="0" h="1064" w="1393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284676" y="4704420"/>
              <a:ext cx="52478" cy="38550"/>
            </a:xfrm>
            <a:custGeom>
              <a:rect b="b" l="l" r="r" t="t"/>
              <a:pathLst>
                <a:path extrusionOk="0" h="808" w="110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195462" y="4487582"/>
              <a:ext cx="56009" cy="54628"/>
            </a:xfrm>
            <a:custGeom>
              <a:rect b="b" l="l" r="r" t="t"/>
              <a:pathLst>
                <a:path extrusionOk="0" h="1145" w="1174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073043" y="4625748"/>
              <a:ext cx="57774" cy="40267"/>
            </a:xfrm>
            <a:custGeom>
              <a:rect b="b" l="l" r="r" t="t"/>
              <a:pathLst>
                <a:path extrusionOk="0" h="844" w="1211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8067795" y="4426371"/>
              <a:ext cx="42030" cy="26288"/>
            </a:xfrm>
            <a:custGeom>
              <a:rect b="b" l="l" r="r" t="t"/>
              <a:pathLst>
                <a:path extrusionOk="0" h="551" w="881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7966368" y="4255000"/>
              <a:ext cx="45513" cy="36737"/>
            </a:xfrm>
            <a:custGeom>
              <a:rect b="b" l="l" r="r" t="t"/>
              <a:pathLst>
                <a:path extrusionOk="0" h="770" w="954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7882401" y="4108055"/>
              <a:ext cx="57774" cy="47281"/>
            </a:xfrm>
            <a:custGeom>
              <a:rect b="b" l="l" r="r" t="t"/>
              <a:pathLst>
                <a:path extrusionOk="0" h="991" w="1211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8699163" y="5026267"/>
              <a:ext cx="45513" cy="36784"/>
            </a:xfrm>
            <a:custGeom>
              <a:rect b="b" l="l" r="r" t="t"/>
              <a:pathLst>
                <a:path extrusionOk="0" h="771" w="954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5"/>
          <p:cNvGrpSpPr/>
          <p:nvPr/>
        </p:nvGrpSpPr>
        <p:grpSpPr>
          <a:xfrm>
            <a:off x="-605888" y="3025234"/>
            <a:ext cx="1395308" cy="1361806"/>
            <a:chOff x="-605888" y="3025234"/>
            <a:chExt cx="1395308" cy="1361806"/>
          </a:xfrm>
        </p:grpSpPr>
        <p:sp>
          <p:nvSpPr>
            <p:cNvPr id="528" name="Google Shape;528;p15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15"/>
          <p:cNvSpPr/>
          <p:nvPr/>
        </p:nvSpPr>
        <p:spPr>
          <a:xfrm>
            <a:off x="-91175" y="4040100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 rot="631279">
            <a:off x="1071421" y="4068186"/>
            <a:ext cx="1432187" cy="117390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5"/>
          <p:cNvSpPr/>
          <p:nvPr/>
        </p:nvSpPr>
        <p:spPr>
          <a:xfrm rot="3599956">
            <a:off x="7755738" y="3678279"/>
            <a:ext cx="1853984" cy="135812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15"/>
          <p:cNvGrpSpPr/>
          <p:nvPr/>
        </p:nvGrpSpPr>
        <p:grpSpPr>
          <a:xfrm>
            <a:off x="6959523" y="3214999"/>
            <a:ext cx="1209930" cy="1048028"/>
            <a:chOff x="5229248" y="898924"/>
            <a:chExt cx="1209930" cy="1048028"/>
          </a:xfrm>
        </p:grpSpPr>
        <p:sp>
          <p:nvSpPr>
            <p:cNvPr id="538" name="Google Shape;538;p15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5"/>
          <p:cNvSpPr/>
          <p:nvPr/>
        </p:nvSpPr>
        <p:spPr>
          <a:xfrm rot="5400000">
            <a:off x="7317825" y="3347250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5"/>
          <p:cNvSpPr/>
          <p:nvPr/>
        </p:nvSpPr>
        <p:spPr>
          <a:xfrm rot="284115">
            <a:off x="8208789" y="-30889"/>
            <a:ext cx="1724961" cy="102421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5"/>
          <p:cNvSpPr/>
          <p:nvPr/>
        </p:nvSpPr>
        <p:spPr>
          <a:xfrm rot="-9900107">
            <a:off x="7129594" y="222996"/>
            <a:ext cx="2121952" cy="125985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62" name="Google Shape;562;p16"/>
          <p:cNvSpPr/>
          <p:nvPr/>
        </p:nvSpPr>
        <p:spPr>
          <a:xfrm rot="1711316">
            <a:off x="7425012" y="-481926"/>
            <a:ext cx="2560119" cy="2042852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-377868">
            <a:off x="7189827" y="104997"/>
            <a:ext cx="1134615" cy="258684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16"/>
          <p:cNvGrpSpPr/>
          <p:nvPr/>
        </p:nvGrpSpPr>
        <p:grpSpPr>
          <a:xfrm>
            <a:off x="8269938" y="4025456"/>
            <a:ext cx="1394686" cy="1143285"/>
            <a:chOff x="8269938" y="4025456"/>
            <a:chExt cx="1394686" cy="1143285"/>
          </a:xfrm>
        </p:grpSpPr>
        <p:sp>
          <p:nvSpPr>
            <p:cNvPr id="565" name="Google Shape;565;p16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-2013558">
              <a:off x="8746499" y="4254228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269938" y="4501212"/>
              <a:ext cx="931205" cy="667529"/>
            </a:xfrm>
            <a:custGeom>
              <a:rect b="b" l="l" r="r" t="t"/>
              <a:pathLst>
                <a:path extrusionOk="0" h="14848" w="20713">
                  <a:moveTo>
                    <a:pt x="6709" y="1"/>
                  </a:moveTo>
                  <a:cubicBezTo>
                    <a:pt x="4656" y="3887"/>
                    <a:pt x="2420" y="7699"/>
                    <a:pt x="0" y="11365"/>
                  </a:cubicBezTo>
                  <a:cubicBezTo>
                    <a:pt x="5111" y="13675"/>
                    <a:pt x="10630" y="14847"/>
                    <a:pt x="16201" y="14847"/>
                  </a:cubicBezTo>
                  <a:cubicBezTo>
                    <a:pt x="17703" y="14847"/>
                    <a:pt x="19210" y="14762"/>
                    <a:pt x="20712" y="14591"/>
                  </a:cubicBezTo>
                  <a:lnTo>
                    <a:pt x="20712" y="6086"/>
                  </a:lnTo>
                  <a:cubicBezTo>
                    <a:pt x="17596" y="6013"/>
                    <a:pt x="14554" y="5206"/>
                    <a:pt x="11804" y="3777"/>
                  </a:cubicBezTo>
                  <a:cubicBezTo>
                    <a:pt x="9898" y="2824"/>
                    <a:pt x="8175" y="1541"/>
                    <a:pt x="6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255975" y="3937900"/>
            <a:ext cx="745375" cy="1353225"/>
            <a:chOff x="255975" y="3937900"/>
            <a:chExt cx="745375" cy="1353225"/>
          </a:xfrm>
        </p:grpSpPr>
        <p:sp>
          <p:nvSpPr>
            <p:cNvPr id="586" name="Google Shape;586;p16"/>
            <p:cNvSpPr/>
            <p:nvPr/>
          </p:nvSpPr>
          <p:spPr>
            <a:xfrm>
              <a:off x="255975" y="3937900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526850" y="4638950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468725" y="4458425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433950" y="4764225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91325" y="4158825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16"/>
          <p:cNvGrpSpPr/>
          <p:nvPr/>
        </p:nvGrpSpPr>
        <p:grpSpPr>
          <a:xfrm>
            <a:off x="0" y="4100486"/>
            <a:ext cx="696291" cy="1016185"/>
            <a:chOff x="0" y="4100486"/>
            <a:chExt cx="696291" cy="1016185"/>
          </a:xfrm>
        </p:grpSpPr>
        <p:sp>
          <p:nvSpPr>
            <p:cNvPr id="592" name="Google Shape;592;p16"/>
            <p:cNvSpPr/>
            <p:nvPr/>
          </p:nvSpPr>
          <p:spPr>
            <a:xfrm rot="1098150">
              <a:off x="599692" y="4108212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98150">
              <a:off x="632151" y="4355199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98150">
              <a:off x="383990" y="4198850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98150">
              <a:off x="421557" y="4472492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98150">
              <a:off x="240468" y="4483511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98150">
              <a:off x="278601" y="4630479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98150">
              <a:off x="164017" y="4755635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98150">
              <a:off x="67289" y="4902924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98150">
              <a:off x="5861" y="5060579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16"/>
          <p:cNvSpPr/>
          <p:nvPr/>
        </p:nvSpPr>
        <p:spPr>
          <a:xfrm rot="-5400000">
            <a:off x="-930702" y="2159364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flipH="1" rot="1504459">
            <a:off x="7450847" y="3899981"/>
            <a:ext cx="1432256" cy="1173966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-5593993">
            <a:off x="-1091405" y="1249563"/>
            <a:ext cx="2347031" cy="346447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06" name="Google Shape;606;p17"/>
          <p:cNvSpPr/>
          <p:nvPr/>
        </p:nvSpPr>
        <p:spPr>
          <a:xfrm>
            <a:off x="6413194" y="-104125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7"/>
          <p:cNvSpPr/>
          <p:nvPr/>
        </p:nvSpPr>
        <p:spPr>
          <a:xfrm>
            <a:off x="6025425" y="-23750"/>
            <a:ext cx="1134575" cy="282421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7"/>
          <p:cNvSpPr/>
          <p:nvPr/>
        </p:nvSpPr>
        <p:spPr>
          <a:xfrm>
            <a:off x="7645400" y="3322538"/>
            <a:ext cx="1854025" cy="135815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7"/>
          <p:cNvSpPr/>
          <p:nvPr/>
        </p:nvSpPr>
        <p:spPr>
          <a:xfrm rot="5400000">
            <a:off x="7317825" y="3347250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17"/>
          <p:cNvGrpSpPr/>
          <p:nvPr/>
        </p:nvGrpSpPr>
        <p:grpSpPr>
          <a:xfrm>
            <a:off x="8379850" y="2829899"/>
            <a:ext cx="696291" cy="1016185"/>
            <a:chOff x="8379850" y="2829899"/>
            <a:chExt cx="696291" cy="1016185"/>
          </a:xfrm>
        </p:grpSpPr>
        <p:sp>
          <p:nvSpPr>
            <p:cNvPr id="611" name="Google Shape;611;p17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17"/>
          <p:cNvSpPr/>
          <p:nvPr/>
        </p:nvSpPr>
        <p:spPr>
          <a:xfrm rot="-7398424">
            <a:off x="-556905" y="3363515"/>
            <a:ext cx="2126999" cy="169712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7"/>
          <p:cNvSpPr/>
          <p:nvPr/>
        </p:nvSpPr>
        <p:spPr>
          <a:xfrm rot="-2104647">
            <a:off x="128253" y="2914046"/>
            <a:ext cx="1169934" cy="5885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17"/>
          <p:cNvGrpSpPr/>
          <p:nvPr/>
        </p:nvGrpSpPr>
        <p:grpSpPr>
          <a:xfrm>
            <a:off x="488725" y="4431468"/>
            <a:ext cx="535974" cy="552531"/>
            <a:chOff x="488725" y="4431468"/>
            <a:chExt cx="535974" cy="552531"/>
          </a:xfrm>
        </p:grpSpPr>
        <p:sp>
          <p:nvSpPr>
            <p:cNvPr id="623" name="Google Shape;623;p17"/>
            <p:cNvSpPr/>
            <p:nvPr/>
          </p:nvSpPr>
          <p:spPr>
            <a:xfrm>
              <a:off x="973722" y="4431468"/>
              <a:ext cx="43337" cy="34412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823528" y="4585515"/>
              <a:ext cx="45837" cy="46532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976292" y="4604580"/>
              <a:ext cx="48407" cy="40802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810783" y="4487482"/>
              <a:ext cx="43337" cy="31843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787863" y="4776753"/>
              <a:ext cx="48962" cy="32815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644024" y="4675873"/>
              <a:ext cx="38232" cy="29308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661839" y="4819744"/>
              <a:ext cx="2570" cy="3854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88725" y="4958476"/>
              <a:ext cx="30558" cy="25523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7"/>
          <p:cNvGrpSpPr/>
          <p:nvPr/>
        </p:nvGrpSpPr>
        <p:grpSpPr>
          <a:xfrm rot="5890140">
            <a:off x="8190998" y="101788"/>
            <a:ext cx="1168937" cy="1387491"/>
            <a:chOff x="2637050" y="-802968"/>
            <a:chExt cx="1168882" cy="1387426"/>
          </a:xfrm>
        </p:grpSpPr>
        <p:sp>
          <p:nvSpPr>
            <p:cNvPr id="632" name="Google Shape;632;p17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_1_2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8"/>
          <p:cNvSpPr txBox="1"/>
          <p:nvPr>
            <p:ph type="ctrTitle"/>
          </p:nvPr>
        </p:nvSpPr>
        <p:spPr>
          <a:xfrm>
            <a:off x="713250" y="41832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41" name="Google Shape;641;p18"/>
          <p:cNvSpPr/>
          <p:nvPr/>
        </p:nvSpPr>
        <p:spPr>
          <a:xfrm rot="-5400000">
            <a:off x="-940777" y="1043264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8"/>
          <p:cNvSpPr/>
          <p:nvPr/>
        </p:nvSpPr>
        <p:spPr>
          <a:xfrm rot="1711372">
            <a:off x="7768030" y="-253962"/>
            <a:ext cx="1865574" cy="148867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8"/>
          <p:cNvSpPr/>
          <p:nvPr/>
        </p:nvSpPr>
        <p:spPr>
          <a:xfrm rot="-377868">
            <a:off x="8039952" y="-18615"/>
            <a:ext cx="1134615" cy="258684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8"/>
          <p:cNvSpPr/>
          <p:nvPr/>
        </p:nvSpPr>
        <p:spPr>
          <a:xfrm>
            <a:off x="8096280" y="4452902"/>
            <a:ext cx="1104883" cy="792067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18"/>
          <p:cNvGrpSpPr/>
          <p:nvPr/>
        </p:nvGrpSpPr>
        <p:grpSpPr>
          <a:xfrm>
            <a:off x="7679359" y="3979856"/>
            <a:ext cx="1388839" cy="792050"/>
            <a:chOff x="8275784" y="4025456"/>
            <a:chExt cx="1388839" cy="792050"/>
          </a:xfrm>
        </p:grpSpPr>
        <p:sp>
          <p:nvSpPr>
            <p:cNvPr id="646" name="Google Shape;646;p18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8"/>
          <p:cNvSpPr/>
          <p:nvPr/>
        </p:nvSpPr>
        <p:spPr>
          <a:xfrm rot="10800000">
            <a:off x="413244" y="4581950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8391141" y="3466845"/>
            <a:ext cx="916958" cy="1408895"/>
            <a:chOff x="8406191" y="3449520"/>
            <a:chExt cx="916958" cy="1408895"/>
          </a:xfrm>
        </p:grpSpPr>
        <p:sp>
          <p:nvSpPr>
            <p:cNvPr id="666" name="Google Shape;666;p18"/>
            <p:cNvSpPr/>
            <p:nvPr/>
          </p:nvSpPr>
          <p:spPr>
            <a:xfrm flipH="1" rot="946665">
              <a:off x="8754204" y="3477371"/>
              <a:ext cx="392365" cy="1353192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 flipH="1" rot="946665">
              <a:off x="8700171" y="4049687"/>
              <a:ext cx="105747" cy="68823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 flipH="1" rot="946665">
              <a:off x="8633769" y="4124206"/>
              <a:ext cx="221820" cy="150496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 flipH="1" rot="946665">
              <a:off x="8829501" y="3978855"/>
              <a:ext cx="94173" cy="40446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 flipH="1" rot="946665">
              <a:off x="8627713" y="4261514"/>
              <a:ext cx="278768" cy="191095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 flipH="1" rot="946665">
              <a:off x="8468271" y="3612216"/>
              <a:ext cx="410015" cy="513437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 flipH="1" rot="946665">
              <a:off x="8700171" y="4049687"/>
              <a:ext cx="105747" cy="68823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18"/>
          <p:cNvSpPr/>
          <p:nvPr/>
        </p:nvSpPr>
        <p:spPr>
          <a:xfrm flipH="1" rot="4110747">
            <a:off x="-572794" y="3677524"/>
            <a:ext cx="1563180" cy="128127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18"/>
          <p:cNvGrpSpPr/>
          <p:nvPr/>
        </p:nvGrpSpPr>
        <p:grpSpPr>
          <a:xfrm>
            <a:off x="802700" y="4340849"/>
            <a:ext cx="696291" cy="1016185"/>
            <a:chOff x="802700" y="4340849"/>
            <a:chExt cx="696291" cy="1016185"/>
          </a:xfrm>
        </p:grpSpPr>
        <p:sp>
          <p:nvSpPr>
            <p:cNvPr id="675" name="Google Shape;675;p18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18"/>
          <p:cNvSpPr/>
          <p:nvPr/>
        </p:nvSpPr>
        <p:spPr>
          <a:xfrm rot="2074035">
            <a:off x="7057740" y="268006"/>
            <a:ext cx="2347161" cy="34646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_1_2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87" name="Google Shape;687;p19"/>
          <p:cNvSpPr/>
          <p:nvPr/>
        </p:nvSpPr>
        <p:spPr>
          <a:xfrm rot="-620012">
            <a:off x="-161667" y="-61829"/>
            <a:ext cx="1134713" cy="258707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9"/>
          <p:cNvSpPr/>
          <p:nvPr/>
        </p:nvSpPr>
        <p:spPr>
          <a:xfrm rot="5400000">
            <a:off x="7774242" y="580240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9"/>
          <p:cNvSpPr/>
          <p:nvPr/>
        </p:nvSpPr>
        <p:spPr>
          <a:xfrm>
            <a:off x="8430763" y="1298087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9"/>
          <p:cNvSpPr/>
          <p:nvPr/>
        </p:nvSpPr>
        <p:spPr>
          <a:xfrm rot="-9616139">
            <a:off x="-768572" y="4307040"/>
            <a:ext cx="3158322" cy="1823038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19"/>
          <p:cNvGrpSpPr/>
          <p:nvPr/>
        </p:nvGrpSpPr>
        <p:grpSpPr>
          <a:xfrm>
            <a:off x="7694084" y="160181"/>
            <a:ext cx="1388839" cy="792050"/>
            <a:chOff x="7639134" y="208231"/>
            <a:chExt cx="1388839" cy="792050"/>
          </a:xfrm>
        </p:grpSpPr>
        <p:sp>
          <p:nvSpPr>
            <p:cNvPr id="692" name="Google Shape;692;p19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19"/>
          <p:cNvGrpSpPr/>
          <p:nvPr/>
        </p:nvGrpSpPr>
        <p:grpSpPr>
          <a:xfrm>
            <a:off x="-96075" y="3558225"/>
            <a:ext cx="511994" cy="525888"/>
            <a:chOff x="-91050" y="3532775"/>
            <a:chExt cx="511994" cy="525888"/>
          </a:xfrm>
        </p:grpSpPr>
        <p:sp>
          <p:nvSpPr>
            <p:cNvPr id="712" name="Google Shape;712;p19"/>
            <p:cNvSpPr/>
            <p:nvPr/>
          </p:nvSpPr>
          <p:spPr>
            <a:xfrm>
              <a:off x="186040" y="3532775"/>
              <a:ext cx="25125" cy="18249"/>
            </a:xfrm>
            <a:custGeom>
              <a:rect b="b" l="l" r="r" t="t"/>
              <a:pathLst>
                <a:path extrusionOk="0" h="507" w="698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149109" y="3645476"/>
              <a:ext cx="34339" cy="26420"/>
            </a:xfrm>
            <a:custGeom>
              <a:rect b="b" l="l" r="r" t="t"/>
              <a:pathLst>
                <a:path extrusionOk="0" h="734" w="954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274444" y="3592671"/>
              <a:ext cx="37003" cy="31712"/>
            </a:xfrm>
            <a:custGeom>
              <a:rect b="b" l="l" r="r" t="t"/>
              <a:pathLst>
                <a:path extrusionOk="0" h="881" w="1028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263898" y="3911011"/>
              <a:ext cx="47549" cy="44562"/>
            </a:xfrm>
            <a:custGeom>
              <a:rect b="b" l="l" r="r" t="t"/>
              <a:pathLst>
                <a:path extrusionOk="0" h="1238" w="1321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69471" y="3879012"/>
              <a:ext cx="51473" cy="50681"/>
            </a:xfrm>
            <a:custGeom>
              <a:rect b="b" l="l" r="r" t="t"/>
              <a:pathLst>
                <a:path extrusionOk="0" h="1408" w="143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267857" y="3789276"/>
              <a:ext cx="27752" cy="37003"/>
            </a:xfrm>
            <a:custGeom>
              <a:rect b="b" l="l" r="r" t="t"/>
              <a:pathLst>
                <a:path extrusionOk="0" h="1028" w="771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51798" y="4033251"/>
              <a:ext cx="42762" cy="25412"/>
            </a:xfrm>
            <a:custGeom>
              <a:rect b="b" l="l" r="r" t="t"/>
              <a:pathLst>
                <a:path extrusionOk="0" h="706" w="1188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22443" y="3852627"/>
              <a:ext cx="44886" cy="35671"/>
            </a:xfrm>
            <a:custGeom>
              <a:rect b="b" l="l" r="r" t="t"/>
              <a:pathLst>
                <a:path extrusionOk="0" h="991" w="1247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-91050" y="3704832"/>
              <a:ext cx="30380" cy="22461"/>
            </a:xfrm>
            <a:custGeom>
              <a:rect b="b" l="l" r="r" t="t"/>
              <a:pathLst>
                <a:path extrusionOk="0" h="624" w="844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9"/>
          <p:cNvSpPr/>
          <p:nvPr/>
        </p:nvSpPr>
        <p:spPr>
          <a:xfrm rot="7712179">
            <a:off x="7427703" y="4491747"/>
            <a:ext cx="2347010" cy="346444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9"/>
          <p:cNvSpPr/>
          <p:nvPr/>
        </p:nvSpPr>
        <p:spPr>
          <a:xfrm rot="-8478479">
            <a:off x="6792620" y="68334"/>
            <a:ext cx="1563340" cy="1281410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 flipH="1" rot="5400000">
            <a:off x="4266403" y="3818435"/>
            <a:ext cx="1563175" cy="128127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0"/>
          <p:cNvSpPr/>
          <p:nvPr/>
        </p:nvSpPr>
        <p:spPr>
          <a:xfrm rot="-4286076">
            <a:off x="-994068" y="3502339"/>
            <a:ext cx="2127213" cy="643652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0"/>
          <p:cNvSpPr/>
          <p:nvPr/>
        </p:nvSpPr>
        <p:spPr>
          <a:xfrm rot="-5400000">
            <a:off x="-930702" y="2159364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0"/>
          <p:cNvSpPr/>
          <p:nvPr/>
        </p:nvSpPr>
        <p:spPr>
          <a:xfrm>
            <a:off x="2631900" y="883125"/>
            <a:ext cx="6547304" cy="4796171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0"/>
          <p:cNvSpPr/>
          <p:nvPr/>
        </p:nvSpPr>
        <p:spPr>
          <a:xfrm rot="284115">
            <a:off x="2167939" y="1412511"/>
            <a:ext cx="1724961" cy="102421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20"/>
          <p:cNvGrpSpPr/>
          <p:nvPr/>
        </p:nvGrpSpPr>
        <p:grpSpPr>
          <a:xfrm rot="1521179">
            <a:off x="8482916" y="1182380"/>
            <a:ext cx="696301" cy="1016200"/>
            <a:chOff x="8379850" y="2829899"/>
            <a:chExt cx="696291" cy="1016185"/>
          </a:xfrm>
        </p:grpSpPr>
        <p:sp>
          <p:nvSpPr>
            <p:cNvPr id="730" name="Google Shape;730;p20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20"/>
          <p:cNvGrpSpPr/>
          <p:nvPr/>
        </p:nvGrpSpPr>
        <p:grpSpPr>
          <a:xfrm rot="-9597900">
            <a:off x="8482927" y="678427"/>
            <a:ext cx="696303" cy="1016203"/>
            <a:chOff x="6988300" y="272724"/>
            <a:chExt cx="696291" cy="1016185"/>
          </a:xfrm>
        </p:grpSpPr>
        <p:sp>
          <p:nvSpPr>
            <p:cNvPr id="740" name="Google Shape;740;p20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20"/>
          <p:cNvSpPr/>
          <p:nvPr/>
        </p:nvSpPr>
        <p:spPr>
          <a:xfrm rot="-698959">
            <a:off x="4057974" y="658746"/>
            <a:ext cx="1169778" cy="588439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0"/>
          <p:cNvSpPr txBox="1"/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51" name="Google Shape;751;p20"/>
          <p:cNvSpPr/>
          <p:nvPr/>
        </p:nvSpPr>
        <p:spPr>
          <a:xfrm rot="-3926649">
            <a:off x="7837246" y="3525643"/>
            <a:ext cx="1563250" cy="1281336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20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753" name="Google Shape;753;p20"/>
            <p:cNvSpPr/>
            <p:nvPr/>
          </p:nvSpPr>
          <p:spPr>
            <a:xfrm>
              <a:off x="255975" y="3937900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526850" y="4638950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468725" y="4458425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433950" y="4764225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591325" y="4158825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8" name="Google Shape;758;p20"/>
          <p:cNvSpPr/>
          <p:nvPr/>
        </p:nvSpPr>
        <p:spPr>
          <a:xfrm rot="-5400000">
            <a:off x="-1374796" y="561882"/>
            <a:ext cx="3268289" cy="1145597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flipH="1" rot="-3113637">
            <a:off x="-1478435" y="1539676"/>
            <a:ext cx="2701620" cy="215560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rot="-9522620">
            <a:off x="6966042" y="2854761"/>
            <a:ext cx="2347159" cy="34646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 rot="-7300685">
            <a:off x="1803334" y="326595"/>
            <a:ext cx="5077909" cy="5275099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rot="-1106640">
            <a:off x="1355362" y="3829880"/>
            <a:ext cx="1563285" cy="128136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4009650" y="1895550"/>
            <a:ext cx="28887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" name="Google Shape;71;p3"/>
          <p:cNvSpPr txBox="1"/>
          <p:nvPr>
            <p:ph hasCustomPrompt="1" idx="2" type="title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/>
          <p:nvPr>
            <p:ph idx="1" type="subTitle"/>
          </p:nvPr>
        </p:nvSpPr>
        <p:spPr>
          <a:xfrm>
            <a:off x="4009650" y="2563050"/>
            <a:ext cx="28887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3"/>
          <p:cNvSpPr/>
          <p:nvPr/>
        </p:nvSpPr>
        <p:spPr>
          <a:xfrm rot="5622700">
            <a:off x="-487869" y="416360"/>
            <a:ext cx="2269012" cy="134717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rot="10800000">
            <a:off x="8074932" y="3436057"/>
            <a:ext cx="1375281" cy="1198328"/>
            <a:chOff x="2519199" y="-2954641"/>
            <a:chExt cx="1375144" cy="1198208"/>
          </a:xfrm>
        </p:grpSpPr>
        <p:sp>
          <p:nvSpPr>
            <p:cNvPr id="75" name="Google Shape;75;p3"/>
            <p:cNvSpPr/>
            <p:nvPr/>
          </p:nvSpPr>
          <p:spPr>
            <a:xfrm rot="7125379">
              <a:off x="3010578" y="-3133758"/>
              <a:ext cx="392387" cy="1353266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7125379">
              <a:off x="2919191" y="-2417630"/>
              <a:ext cx="221832" cy="150505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7125379">
              <a:off x="3088618" y="-2625776"/>
              <a:ext cx="94178" cy="404487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7125379">
              <a:off x="2794089" y="-2564445"/>
              <a:ext cx="278783" cy="191106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7125379">
              <a:off x="3010608" y="-2316410"/>
              <a:ext cx="410037" cy="513465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899960">
            <a:off x="7499293" y="-496170"/>
            <a:ext cx="2127036" cy="169714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 flipH="1" rot="-6147797">
            <a:off x="4455422" y="2636327"/>
            <a:ext cx="3235315" cy="3460143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7094922" y="3061499"/>
            <a:ext cx="741626" cy="1195489"/>
            <a:chOff x="1790072" y="5162724"/>
            <a:chExt cx="741626" cy="1195489"/>
          </a:xfrm>
        </p:grpSpPr>
        <p:sp>
          <p:nvSpPr>
            <p:cNvPr id="85" name="Google Shape;85;p3"/>
            <p:cNvSpPr/>
            <p:nvPr/>
          </p:nvSpPr>
          <p:spPr>
            <a:xfrm rot="3521228">
              <a:off x="1998516" y="57653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3521228">
              <a:off x="2029866" y="58683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3521228">
              <a:off x="2072340" y="57737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3521228">
              <a:off x="2247752" y="59299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3521228">
              <a:off x="2094024" y="59087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3521228">
              <a:off x="1978297" y="60941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3521228">
              <a:off x="2148189" y="57911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3521228">
              <a:off x="2238086" y="56308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3521228">
              <a:off x="2351440" y="56381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3521228">
              <a:off x="2108677" y="55559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3521228">
              <a:off x="2295081" y="55210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3521228">
              <a:off x="2309473" y="54064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3521228">
              <a:off x="2439769" y="52456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3521228">
              <a:off x="2503878" y="51688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3521228">
              <a:off x="2132870" y="60855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3521228">
              <a:off x="1844791" y="58506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521228">
              <a:off x="1878913" y="62427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3521228">
              <a:off x="1793274" y="63198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/>
          <p:nvPr/>
        </p:nvSpPr>
        <p:spPr>
          <a:xfrm flipH="1">
            <a:off x="4166863" y="4298200"/>
            <a:ext cx="5129137" cy="845395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flipH="1" rot="10800000">
            <a:off x="3529065" y="4102018"/>
            <a:ext cx="2701630" cy="2155614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4_1_2_2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1"/>
          <p:cNvSpPr/>
          <p:nvPr/>
        </p:nvSpPr>
        <p:spPr>
          <a:xfrm>
            <a:off x="-73375" y="4232076"/>
            <a:ext cx="5698142" cy="1223227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1"/>
          <p:cNvSpPr/>
          <p:nvPr/>
        </p:nvSpPr>
        <p:spPr>
          <a:xfrm rot="-507867">
            <a:off x="841766" y="4705569"/>
            <a:ext cx="4789060" cy="986301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1"/>
          <p:cNvSpPr txBox="1"/>
          <p:nvPr>
            <p:ph type="ctrTitle"/>
          </p:nvPr>
        </p:nvSpPr>
        <p:spPr>
          <a:xfrm>
            <a:off x="713250" y="42097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63" name="Google Shape;763;p21"/>
          <p:cNvSpPr/>
          <p:nvPr/>
        </p:nvSpPr>
        <p:spPr>
          <a:xfrm rot="1611949">
            <a:off x="7293503" y="100837"/>
            <a:ext cx="2274542" cy="1358067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4" name="Google Shape;764;p21"/>
          <p:cNvGrpSpPr/>
          <p:nvPr/>
        </p:nvGrpSpPr>
        <p:grpSpPr>
          <a:xfrm>
            <a:off x="7705016" y="792509"/>
            <a:ext cx="1379824" cy="774177"/>
            <a:chOff x="7705016" y="792509"/>
            <a:chExt cx="1379824" cy="774177"/>
          </a:xfrm>
        </p:grpSpPr>
        <p:sp>
          <p:nvSpPr>
            <p:cNvPr id="765" name="Google Shape;765;p21"/>
            <p:cNvSpPr/>
            <p:nvPr/>
          </p:nvSpPr>
          <p:spPr>
            <a:xfrm rot="5315393">
              <a:off x="8326412" y="1061057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 rot="5315393">
              <a:off x="8301804" y="116646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 rot="5315393">
              <a:off x="8382501" y="1106673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 rot="5315393">
              <a:off x="8457092" y="1329953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 rot="5315393">
              <a:off x="8333735" y="1235076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 rot="5315393">
              <a:off x="8139378" y="1336074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 rot="5315393">
              <a:off x="8433006" y="1161806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 rot="5315393">
              <a:off x="8594474" y="1069195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 rot="5315393">
              <a:off x="8687619" y="1132903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 rot="5315393">
              <a:off x="8513987" y="943508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 rot="5315393">
              <a:off x="8697690" y="1001254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 rot="5315393">
              <a:off x="8774972" y="904651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 rot="5315393">
              <a:off x="8967251" y="830946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 rot="5315393">
              <a:off x="9061908" y="79565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 rot="5315393">
              <a:off x="8273437" y="1413481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 rot="5315393">
              <a:off x="8139044" y="1066718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 rot="5315393">
              <a:off x="7981353" y="1417514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 rot="5315393">
              <a:off x="7868983" y="144170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 rot="5315393">
              <a:off x="7700312" y="1529784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21"/>
          <p:cNvSpPr/>
          <p:nvPr/>
        </p:nvSpPr>
        <p:spPr>
          <a:xfrm rot="-6997979">
            <a:off x="7816904" y="4274802"/>
            <a:ext cx="1544473" cy="776923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1"/>
          <p:cNvSpPr/>
          <p:nvPr/>
        </p:nvSpPr>
        <p:spPr>
          <a:xfrm rot="7219114">
            <a:off x="5086916" y="4224619"/>
            <a:ext cx="1722551" cy="994286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1"/>
          <p:cNvGrpSpPr/>
          <p:nvPr/>
        </p:nvGrpSpPr>
        <p:grpSpPr>
          <a:xfrm>
            <a:off x="6047340" y="4370108"/>
            <a:ext cx="509469" cy="1115124"/>
            <a:chOff x="6047340" y="4370108"/>
            <a:chExt cx="509469" cy="1115124"/>
          </a:xfrm>
        </p:grpSpPr>
        <p:sp>
          <p:nvSpPr>
            <p:cNvPr id="787" name="Google Shape;787;p21"/>
            <p:cNvSpPr/>
            <p:nvPr/>
          </p:nvSpPr>
          <p:spPr>
            <a:xfrm rot="300718">
              <a:off x="6408140" y="4372492"/>
              <a:ext cx="56575" cy="45769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 rot="300718">
              <a:off x="6496687" y="4605195"/>
              <a:ext cx="58161" cy="47438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300718">
              <a:off x="6220638" y="4506898"/>
              <a:ext cx="84153" cy="62750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300718">
              <a:off x="6319461" y="4766607"/>
              <a:ext cx="67339" cy="55115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300718">
              <a:off x="6145935" y="4818950"/>
              <a:ext cx="67298" cy="56659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300718">
              <a:off x="6215837" y="4953860"/>
              <a:ext cx="62750" cy="47438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300718">
              <a:off x="6133607" y="5101773"/>
              <a:ext cx="64252" cy="52027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300718">
              <a:off x="6073120" y="5267021"/>
              <a:ext cx="67339" cy="50525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300718">
              <a:off x="6049292" y="5435144"/>
              <a:ext cx="62750" cy="47438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21"/>
          <p:cNvSpPr/>
          <p:nvPr/>
        </p:nvSpPr>
        <p:spPr>
          <a:xfrm flipH="1" rot="-5006909">
            <a:off x="-864415" y="1453642"/>
            <a:ext cx="2127165" cy="1555297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21"/>
          <p:cNvGrpSpPr/>
          <p:nvPr/>
        </p:nvGrpSpPr>
        <p:grpSpPr>
          <a:xfrm>
            <a:off x="-533296" y="1085932"/>
            <a:ext cx="1375048" cy="1242075"/>
            <a:chOff x="-533296" y="1085932"/>
            <a:chExt cx="1375048" cy="1242075"/>
          </a:xfrm>
        </p:grpSpPr>
        <p:sp>
          <p:nvSpPr>
            <p:cNvPr id="798" name="Google Shape;798;p21"/>
            <p:cNvSpPr/>
            <p:nvPr/>
          </p:nvSpPr>
          <p:spPr>
            <a:xfrm rot="4168206">
              <a:off x="-341588" y="1179438"/>
              <a:ext cx="931211" cy="1055062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 rot="4168206">
              <a:off x="272267" y="1721801"/>
              <a:ext cx="38525" cy="261803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4168206">
              <a:off x="2238" y="1645005"/>
              <a:ext cx="336904" cy="244378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4168206">
              <a:off x="172075" y="1815443"/>
              <a:ext cx="52251" cy="329404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4168206">
              <a:off x="392956" y="1280242"/>
              <a:ext cx="236053" cy="618007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2"/>
          <p:cNvSpPr/>
          <p:nvPr/>
        </p:nvSpPr>
        <p:spPr>
          <a:xfrm rot="1247564">
            <a:off x="7181641" y="-402156"/>
            <a:ext cx="2274519" cy="1358066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2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6" name="Google Shape;806;p22"/>
          <p:cNvSpPr/>
          <p:nvPr/>
        </p:nvSpPr>
        <p:spPr>
          <a:xfrm rot="-7006510">
            <a:off x="-607873" y="4536255"/>
            <a:ext cx="2127170" cy="977734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2"/>
          <p:cNvSpPr/>
          <p:nvPr/>
        </p:nvSpPr>
        <p:spPr>
          <a:xfrm rot="5400000">
            <a:off x="-602925" y="109801"/>
            <a:ext cx="1319725" cy="88327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2"/>
          <p:cNvSpPr/>
          <p:nvPr/>
        </p:nvSpPr>
        <p:spPr>
          <a:xfrm rot="6031279">
            <a:off x="-392957" y="1031314"/>
            <a:ext cx="1432187" cy="117390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2"/>
          <p:cNvSpPr/>
          <p:nvPr/>
        </p:nvSpPr>
        <p:spPr>
          <a:xfrm rot="1001395">
            <a:off x="7869197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22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811" name="Google Shape;811;p22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22"/>
          <p:cNvSpPr/>
          <p:nvPr/>
        </p:nvSpPr>
        <p:spPr>
          <a:xfrm rot="5400000">
            <a:off x="8192303" y="3759978"/>
            <a:ext cx="2127100" cy="169720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2"/>
          <p:cNvSpPr/>
          <p:nvPr/>
        </p:nvSpPr>
        <p:spPr>
          <a:xfrm rot="-5892911">
            <a:off x="8254434" y="3669712"/>
            <a:ext cx="1169973" cy="58853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2"/>
          <p:cNvSpPr/>
          <p:nvPr/>
        </p:nvSpPr>
        <p:spPr>
          <a:xfrm flipH="1" rot="-10117958">
            <a:off x="-1439186" y="3890463"/>
            <a:ext cx="4661083" cy="1555275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_1_3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3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33" name="Google Shape;833;p23"/>
          <p:cNvSpPr/>
          <p:nvPr/>
        </p:nvSpPr>
        <p:spPr>
          <a:xfrm>
            <a:off x="0" y="3813350"/>
            <a:ext cx="1319725" cy="78360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3"/>
          <p:cNvSpPr/>
          <p:nvPr/>
        </p:nvSpPr>
        <p:spPr>
          <a:xfrm>
            <a:off x="-114800" y="3926750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3"/>
          <p:cNvSpPr/>
          <p:nvPr/>
        </p:nvSpPr>
        <p:spPr>
          <a:xfrm rot="631279">
            <a:off x="346421" y="3093611"/>
            <a:ext cx="1432187" cy="117390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3"/>
          <p:cNvSpPr/>
          <p:nvPr/>
        </p:nvSpPr>
        <p:spPr>
          <a:xfrm rot="740692">
            <a:off x="7503739" y="2072943"/>
            <a:ext cx="1854066" cy="135818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3"/>
          <p:cNvSpPr/>
          <p:nvPr/>
        </p:nvSpPr>
        <p:spPr>
          <a:xfrm rot="10800000">
            <a:off x="440100" y="4317800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3"/>
          <p:cNvSpPr/>
          <p:nvPr/>
        </p:nvSpPr>
        <p:spPr>
          <a:xfrm rot="-170772">
            <a:off x="464467" y="1451868"/>
            <a:ext cx="1724897" cy="1024175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3"/>
          <p:cNvSpPr/>
          <p:nvPr/>
        </p:nvSpPr>
        <p:spPr>
          <a:xfrm rot="-9900107">
            <a:off x="-1167206" y="986321"/>
            <a:ext cx="2121952" cy="125985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23"/>
          <p:cNvGrpSpPr/>
          <p:nvPr/>
        </p:nvGrpSpPr>
        <p:grpSpPr>
          <a:xfrm>
            <a:off x="8607873" y="3156549"/>
            <a:ext cx="1209930" cy="1048028"/>
            <a:chOff x="5229248" y="898924"/>
            <a:chExt cx="1209930" cy="1048028"/>
          </a:xfrm>
        </p:grpSpPr>
        <p:sp>
          <p:nvSpPr>
            <p:cNvPr id="841" name="Google Shape;841;p23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3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4"/>
          <p:cNvSpPr/>
          <p:nvPr/>
        </p:nvSpPr>
        <p:spPr>
          <a:xfrm rot="10800000">
            <a:off x="5547393" y="4804500"/>
            <a:ext cx="2972232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4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63" name="Google Shape;863;p24"/>
          <p:cNvSpPr/>
          <p:nvPr/>
        </p:nvSpPr>
        <p:spPr>
          <a:xfrm flipH="1" rot="1184478">
            <a:off x="7113146" y="2665589"/>
            <a:ext cx="1563296" cy="1281374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4"/>
          <p:cNvSpPr/>
          <p:nvPr/>
        </p:nvSpPr>
        <p:spPr>
          <a:xfrm flipH="1">
            <a:off x="6511319" y="-162310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4"/>
          <p:cNvSpPr/>
          <p:nvPr/>
        </p:nvSpPr>
        <p:spPr>
          <a:xfrm rot="6689253">
            <a:off x="-654332" y="-33548"/>
            <a:ext cx="1563180" cy="128127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24"/>
          <p:cNvGrpSpPr/>
          <p:nvPr/>
        </p:nvGrpSpPr>
        <p:grpSpPr>
          <a:xfrm flipH="1" rot="10800000">
            <a:off x="-182475" y="961746"/>
            <a:ext cx="696291" cy="1016185"/>
            <a:chOff x="802700" y="4340849"/>
            <a:chExt cx="696291" cy="1016185"/>
          </a:xfrm>
        </p:grpSpPr>
        <p:sp>
          <p:nvSpPr>
            <p:cNvPr id="867" name="Google Shape;867;p24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24"/>
          <p:cNvSpPr/>
          <p:nvPr/>
        </p:nvSpPr>
        <p:spPr>
          <a:xfrm flipH="1" rot="7353458">
            <a:off x="-524486" y="4293378"/>
            <a:ext cx="1382156" cy="600402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4"/>
          <p:cNvSpPr/>
          <p:nvPr/>
        </p:nvSpPr>
        <p:spPr>
          <a:xfrm flipH="1" rot="10568172">
            <a:off x="7682345" y="3793458"/>
            <a:ext cx="2560040" cy="204281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4"/>
          <p:cNvSpPr/>
          <p:nvPr/>
        </p:nvSpPr>
        <p:spPr>
          <a:xfrm rot="7694782">
            <a:off x="7410861" y="4384706"/>
            <a:ext cx="1134494" cy="258423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4"/>
          <p:cNvSpPr/>
          <p:nvPr/>
        </p:nvSpPr>
        <p:spPr>
          <a:xfrm flipH="1" rot="-7200044">
            <a:off x="-1122446" y="3936519"/>
            <a:ext cx="2346998" cy="346442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24"/>
          <p:cNvGrpSpPr/>
          <p:nvPr/>
        </p:nvGrpSpPr>
        <p:grpSpPr>
          <a:xfrm flipH="1" rot="10800000">
            <a:off x="8082625" y="331234"/>
            <a:ext cx="696291" cy="1016185"/>
            <a:chOff x="802700" y="4340849"/>
            <a:chExt cx="696291" cy="1016185"/>
          </a:xfrm>
        </p:grpSpPr>
        <p:sp>
          <p:nvSpPr>
            <p:cNvPr id="881" name="Google Shape;881;p24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4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5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92" name="Google Shape;892;p25"/>
          <p:cNvSpPr/>
          <p:nvPr/>
        </p:nvSpPr>
        <p:spPr>
          <a:xfrm rot="899960">
            <a:off x="7636193" y="-520620"/>
            <a:ext cx="2127036" cy="169714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25"/>
          <p:cNvGrpSpPr/>
          <p:nvPr/>
        </p:nvGrpSpPr>
        <p:grpSpPr>
          <a:xfrm>
            <a:off x="-335384" y="62243"/>
            <a:ext cx="1092889" cy="665181"/>
            <a:chOff x="7486891" y="184631"/>
            <a:chExt cx="1092889" cy="665181"/>
          </a:xfrm>
        </p:grpSpPr>
        <p:sp>
          <p:nvSpPr>
            <p:cNvPr id="894" name="Google Shape;894;p25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1" name="Google Shape;911;p25"/>
          <p:cNvSpPr/>
          <p:nvPr/>
        </p:nvSpPr>
        <p:spPr>
          <a:xfrm>
            <a:off x="5529203" y="4630750"/>
            <a:ext cx="5129137" cy="82630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5"/>
          <p:cNvSpPr/>
          <p:nvPr/>
        </p:nvSpPr>
        <p:spPr>
          <a:xfrm flipH="1" rot="10800000">
            <a:off x="4610878" y="4506507"/>
            <a:ext cx="2972232" cy="77556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25"/>
          <p:cNvGrpSpPr/>
          <p:nvPr/>
        </p:nvGrpSpPr>
        <p:grpSpPr>
          <a:xfrm flipH="1">
            <a:off x="8549320" y="3466623"/>
            <a:ext cx="745375" cy="1353225"/>
            <a:chOff x="4614150" y="3299838"/>
            <a:chExt cx="745375" cy="1353225"/>
          </a:xfrm>
        </p:grpSpPr>
        <p:sp>
          <p:nvSpPr>
            <p:cNvPr id="914" name="Google Shape;914;p25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25"/>
          <p:cNvSpPr/>
          <p:nvPr/>
        </p:nvSpPr>
        <p:spPr>
          <a:xfrm flipH="1" rot="-8100000">
            <a:off x="-802574" y="4066606"/>
            <a:ext cx="2127080" cy="1555235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5"/>
          <p:cNvSpPr/>
          <p:nvPr/>
        </p:nvSpPr>
        <p:spPr>
          <a:xfrm rot="899960">
            <a:off x="8079134" y="471495"/>
            <a:ext cx="1474531" cy="851125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6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25" name="Google Shape;925;p26"/>
          <p:cNvSpPr/>
          <p:nvPr/>
        </p:nvSpPr>
        <p:spPr>
          <a:xfrm rot="1019769">
            <a:off x="7080137" y="193438"/>
            <a:ext cx="2346990" cy="346441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26"/>
          <p:cNvSpPr/>
          <p:nvPr/>
        </p:nvSpPr>
        <p:spPr>
          <a:xfrm rot="-5216394">
            <a:off x="7723344" y="4130462"/>
            <a:ext cx="1854010" cy="932631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4_1_2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7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29" name="Google Shape;929;p27"/>
          <p:cNvSpPr/>
          <p:nvPr/>
        </p:nvSpPr>
        <p:spPr>
          <a:xfrm>
            <a:off x="6413194" y="-104125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27"/>
          <p:cNvSpPr/>
          <p:nvPr/>
        </p:nvSpPr>
        <p:spPr>
          <a:xfrm flipH="1">
            <a:off x="8209000" y="4359900"/>
            <a:ext cx="1319725" cy="78360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7"/>
          <p:cNvSpPr/>
          <p:nvPr/>
        </p:nvSpPr>
        <p:spPr>
          <a:xfrm flipH="1">
            <a:off x="8462724" y="4180225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27"/>
          <p:cNvGrpSpPr/>
          <p:nvPr/>
        </p:nvGrpSpPr>
        <p:grpSpPr>
          <a:xfrm>
            <a:off x="6964173" y="-98676"/>
            <a:ext cx="1209930" cy="1048028"/>
            <a:chOff x="5229248" y="898924"/>
            <a:chExt cx="1209930" cy="1048028"/>
          </a:xfrm>
        </p:grpSpPr>
        <p:sp>
          <p:nvSpPr>
            <p:cNvPr id="933" name="Google Shape;933;p27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7"/>
          <p:cNvGrpSpPr/>
          <p:nvPr/>
        </p:nvGrpSpPr>
        <p:grpSpPr>
          <a:xfrm rot="5400000">
            <a:off x="144262" y="3772809"/>
            <a:ext cx="1395308" cy="1361806"/>
            <a:chOff x="-605888" y="3025234"/>
            <a:chExt cx="1395308" cy="1361806"/>
          </a:xfrm>
        </p:grpSpPr>
        <p:sp>
          <p:nvSpPr>
            <p:cNvPr id="953" name="Google Shape;953;p27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27"/>
          <p:cNvSpPr/>
          <p:nvPr/>
        </p:nvSpPr>
        <p:spPr>
          <a:xfrm rot="-5400000">
            <a:off x="-930702" y="3944314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" name="Google Shape;960;p27"/>
          <p:cNvGrpSpPr/>
          <p:nvPr/>
        </p:nvGrpSpPr>
        <p:grpSpPr>
          <a:xfrm>
            <a:off x="-188950" y="2449249"/>
            <a:ext cx="696291" cy="1016185"/>
            <a:chOff x="8379850" y="2829899"/>
            <a:chExt cx="696291" cy="1016185"/>
          </a:xfrm>
        </p:grpSpPr>
        <p:sp>
          <p:nvSpPr>
            <p:cNvPr id="961" name="Google Shape;961;p27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27"/>
          <p:cNvSpPr/>
          <p:nvPr/>
        </p:nvSpPr>
        <p:spPr>
          <a:xfrm rot="3098827">
            <a:off x="7401577" y="-27487"/>
            <a:ext cx="2127089" cy="1555242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8"/>
          <p:cNvSpPr/>
          <p:nvPr/>
        </p:nvSpPr>
        <p:spPr>
          <a:xfrm flipH="1">
            <a:off x="8499012" y="-337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8"/>
          <p:cNvSpPr/>
          <p:nvPr/>
        </p:nvSpPr>
        <p:spPr>
          <a:xfrm flipH="1" rot="10800000">
            <a:off x="6496625" y="4489979"/>
            <a:ext cx="4026435" cy="852546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8"/>
          <p:cNvSpPr/>
          <p:nvPr/>
        </p:nvSpPr>
        <p:spPr>
          <a:xfrm rot="-2579604">
            <a:off x="-1995447" y="-80327"/>
            <a:ext cx="3264667" cy="260485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8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976" name="Google Shape;976;p28"/>
          <p:cNvGrpSpPr/>
          <p:nvPr/>
        </p:nvGrpSpPr>
        <p:grpSpPr>
          <a:xfrm>
            <a:off x="-582213" y="3630384"/>
            <a:ext cx="1395308" cy="1361806"/>
            <a:chOff x="-605888" y="3025234"/>
            <a:chExt cx="1395308" cy="1361806"/>
          </a:xfrm>
        </p:grpSpPr>
        <p:sp>
          <p:nvSpPr>
            <p:cNvPr id="977" name="Google Shape;977;p28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28"/>
          <p:cNvGrpSpPr/>
          <p:nvPr/>
        </p:nvGrpSpPr>
        <p:grpSpPr>
          <a:xfrm>
            <a:off x="-198225" y="3123274"/>
            <a:ext cx="696291" cy="1016185"/>
            <a:chOff x="8379850" y="2829899"/>
            <a:chExt cx="696291" cy="1016185"/>
          </a:xfrm>
        </p:grpSpPr>
        <p:sp>
          <p:nvSpPr>
            <p:cNvPr id="984" name="Google Shape;984;p28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28"/>
          <p:cNvSpPr/>
          <p:nvPr/>
        </p:nvSpPr>
        <p:spPr>
          <a:xfrm rot="3098827">
            <a:off x="7294827" y="-238112"/>
            <a:ext cx="2127089" cy="1555242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8"/>
          <p:cNvSpPr/>
          <p:nvPr/>
        </p:nvSpPr>
        <p:spPr>
          <a:xfrm rot="-8957268">
            <a:off x="8302669" y="4078547"/>
            <a:ext cx="1134517" cy="258427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8"/>
          <p:cNvSpPr/>
          <p:nvPr/>
        </p:nvSpPr>
        <p:spPr>
          <a:xfrm rot="10800000">
            <a:off x="-664782" y="4652100"/>
            <a:ext cx="2972232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28"/>
          <p:cNvGrpSpPr/>
          <p:nvPr/>
        </p:nvGrpSpPr>
        <p:grpSpPr>
          <a:xfrm>
            <a:off x="166047" y="-326"/>
            <a:ext cx="741626" cy="1195489"/>
            <a:chOff x="510547" y="4000024"/>
            <a:chExt cx="741626" cy="1195489"/>
          </a:xfrm>
        </p:grpSpPr>
        <p:sp>
          <p:nvSpPr>
            <p:cNvPr id="997" name="Google Shape;997;p28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1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9"/>
          <p:cNvSpPr/>
          <p:nvPr/>
        </p:nvSpPr>
        <p:spPr>
          <a:xfrm rot="3451834">
            <a:off x="8200835" y="4799854"/>
            <a:ext cx="1134470" cy="258421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9"/>
          <p:cNvSpPr/>
          <p:nvPr/>
        </p:nvSpPr>
        <p:spPr>
          <a:xfrm rot="10800000">
            <a:off x="-399707" y="4652100"/>
            <a:ext cx="2972232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9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1019" name="Google Shape;1019;p29"/>
          <p:cNvGrpSpPr/>
          <p:nvPr/>
        </p:nvGrpSpPr>
        <p:grpSpPr>
          <a:xfrm flipH="1" rot="2700000">
            <a:off x="-255217" y="3446447"/>
            <a:ext cx="1395294" cy="1361793"/>
            <a:chOff x="-586438" y="2246659"/>
            <a:chExt cx="1395308" cy="1361806"/>
          </a:xfrm>
        </p:grpSpPr>
        <p:sp>
          <p:nvSpPr>
            <p:cNvPr id="1020" name="Google Shape;1020;p29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29"/>
          <p:cNvSpPr/>
          <p:nvPr/>
        </p:nvSpPr>
        <p:spPr>
          <a:xfrm flipH="1" rot="-8792422">
            <a:off x="-1001307" y="430780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9"/>
          <p:cNvSpPr/>
          <p:nvPr/>
        </p:nvSpPr>
        <p:spPr>
          <a:xfrm flipH="1" rot="10800000">
            <a:off x="8454761" y="3256125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9"/>
          <p:cNvSpPr/>
          <p:nvPr/>
        </p:nvSpPr>
        <p:spPr>
          <a:xfrm rot="966226">
            <a:off x="7042044" y="-1050277"/>
            <a:ext cx="3158310" cy="1823031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9"/>
          <p:cNvSpPr/>
          <p:nvPr/>
        </p:nvSpPr>
        <p:spPr>
          <a:xfrm flipH="1" rot="-1001395">
            <a:off x="-533289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29"/>
          <p:cNvGrpSpPr/>
          <p:nvPr/>
        </p:nvGrpSpPr>
        <p:grpSpPr>
          <a:xfrm flipH="1">
            <a:off x="230745" y="184631"/>
            <a:ext cx="1092889" cy="665181"/>
            <a:chOff x="7486891" y="184631"/>
            <a:chExt cx="1092889" cy="665181"/>
          </a:xfrm>
        </p:grpSpPr>
        <p:sp>
          <p:nvSpPr>
            <p:cNvPr id="1031" name="Google Shape;1031;p29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29"/>
          <p:cNvSpPr/>
          <p:nvPr/>
        </p:nvSpPr>
        <p:spPr>
          <a:xfrm rot="2700000">
            <a:off x="7592965" y="643175"/>
            <a:ext cx="2347027" cy="346447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9"/>
          <p:cNvSpPr/>
          <p:nvPr/>
        </p:nvSpPr>
        <p:spPr>
          <a:xfrm flipH="1" rot="5400000">
            <a:off x="7895740" y="4051977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_1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0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52" name="Google Shape;1052;p30"/>
          <p:cNvSpPr/>
          <p:nvPr/>
        </p:nvSpPr>
        <p:spPr>
          <a:xfrm rot="-395179">
            <a:off x="544741" y="-182664"/>
            <a:ext cx="1169900" cy="58850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0"/>
          <p:cNvSpPr/>
          <p:nvPr/>
        </p:nvSpPr>
        <p:spPr>
          <a:xfrm flipH="1" rot="10125649">
            <a:off x="-427451" y="432995"/>
            <a:ext cx="1320368" cy="79403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30"/>
          <p:cNvGrpSpPr/>
          <p:nvPr/>
        </p:nvGrpSpPr>
        <p:grpSpPr>
          <a:xfrm flipH="1">
            <a:off x="-3" y="-108590"/>
            <a:ext cx="944947" cy="804434"/>
            <a:chOff x="7620389" y="77110"/>
            <a:chExt cx="944947" cy="804434"/>
          </a:xfrm>
        </p:grpSpPr>
        <p:sp>
          <p:nvSpPr>
            <p:cNvPr id="1055" name="Google Shape;1055;p30"/>
            <p:cNvSpPr/>
            <p:nvPr/>
          </p:nvSpPr>
          <p:spPr>
            <a:xfrm rot="-1941969">
              <a:off x="7976183" y="255479"/>
              <a:ext cx="39956" cy="37391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 rot="-1941969">
              <a:off x="7894082" y="238750"/>
              <a:ext cx="32225" cy="25794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 rot="-1941969">
              <a:off x="7925090" y="127388"/>
              <a:ext cx="33525" cy="28395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 rot="-1941969">
              <a:off x="7747334" y="165956"/>
              <a:ext cx="29660" cy="21929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 rot="-1941969">
              <a:off x="7625858" y="86584"/>
              <a:ext cx="45122" cy="33525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 rot="-1941969">
              <a:off x="8143974" y="352858"/>
              <a:ext cx="41257" cy="34826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 rot="-1941969">
              <a:off x="8052430" y="511545"/>
              <a:ext cx="43822" cy="4385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 rot="-1941969">
              <a:off x="8224647" y="493270"/>
              <a:ext cx="42522" cy="32225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 rot="-1941969">
              <a:off x="8176469" y="655213"/>
              <a:ext cx="47688" cy="36126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 rot="-1941969">
              <a:off x="8292610" y="661197"/>
              <a:ext cx="46387" cy="34826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 rot="-1941969">
              <a:off x="8375918" y="731919"/>
              <a:ext cx="28360" cy="21929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 rot="-1941969">
              <a:off x="8525277" y="844867"/>
              <a:ext cx="34826" cy="29660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30"/>
          <p:cNvSpPr/>
          <p:nvPr/>
        </p:nvSpPr>
        <p:spPr>
          <a:xfrm flipH="1" rot="7006510">
            <a:off x="7790011" y="4487580"/>
            <a:ext cx="2127170" cy="977734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30"/>
          <p:cNvGrpSpPr/>
          <p:nvPr/>
        </p:nvGrpSpPr>
        <p:grpSpPr>
          <a:xfrm flipH="1">
            <a:off x="8655502" y="4135102"/>
            <a:ext cx="628041" cy="647450"/>
            <a:chOff x="40115" y="4429189"/>
            <a:chExt cx="628041" cy="647450"/>
          </a:xfrm>
        </p:grpSpPr>
        <p:sp>
          <p:nvSpPr>
            <p:cNvPr id="1069" name="Google Shape;1069;p30"/>
            <p:cNvSpPr/>
            <p:nvPr/>
          </p:nvSpPr>
          <p:spPr>
            <a:xfrm>
              <a:off x="608419" y="4429189"/>
              <a:ext cx="50784" cy="40326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432427" y="4609699"/>
              <a:ext cx="53714" cy="54528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611431" y="4632039"/>
              <a:ext cx="56725" cy="47814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417493" y="4494826"/>
              <a:ext cx="50784" cy="37315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390636" y="4833790"/>
              <a:ext cx="57376" cy="38454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222090" y="4715580"/>
              <a:ext cx="44802" cy="34344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242965" y="4884166"/>
              <a:ext cx="3011" cy="4517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40115" y="5046731"/>
              <a:ext cx="35809" cy="29909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30"/>
          <p:cNvSpPr/>
          <p:nvPr/>
        </p:nvSpPr>
        <p:spPr>
          <a:xfrm flipH="1" rot="-8792422">
            <a:off x="-654048" y="4457876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rot="2479792">
            <a:off x="-1467390" y="3344051"/>
            <a:ext cx="3158401" cy="1823083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 rot="10374333">
            <a:off x="5967606" y="4784092"/>
            <a:ext cx="2346946" cy="346435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9" name="Google Shape;109;p4"/>
          <p:cNvSpPr txBox="1"/>
          <p:nvPr>
            <p:ph idx="1" type="subTitle"/>
          </p:nvPr>
        </p:nvSpPr>
        <p:spPr>
          <a:xfrm>
            <a:off x="709875" y="1135200"/>
            <a:ext cx="7719300" cy="3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9pPr>
          </a:lstStyle>
          <a:p/>
        </p:txBody>
      </p:sp>
      <p:sp>
        <p:nvSpPr>
          <p:cNvPr id="110" name="Google Shape;110;p4"/>
          <p:cNvSpPr/>
          <p:nvPr/>
        </p:nvSpPr>
        <p:spPr>
          <a:xfrm flipH="1">
            <a:off x="7794500" y="4467125"/>
            <a:ext cx="1319725" cy="78360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405649" y="4118825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585838" y="-42816"/>
            <a:ext cx="1395308" cy="1361806"/>
            <a:chOff x="-605888" y="3025234"/>
            <a:chExt cx="1395308" cy="1361806"/>
          </a:xfrm>
        </p:grpSpPr>
        <p:sp>
          <p:nvSpPr>
            <p:cNvPr id="113" name="Google Shape;113;p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076723" y="114074"/>
            <a:ext cx="1209930" cy="1048028"/>
            <a:chOff x="5229248" y="898924"/>
            <a:chExt cx="1209930" cy="1048028"/>
          </a:xfrm>
        </p:grpSpPr>
        <p:sp>
          <p:nvSpPr>
            <p:cNvPr id="120" name="Google Shape;120;p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-4540936">
            <a:off x="-600645" y="3844858"/>
            <a:ext cx="1853967" cy="932609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APTION_ONLY_1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1"/>
          <p:cNvSpPr txBox="1"/>
          <p:nvPr>
            <p:ph type="title"/>
          </p:nvPr>
        </p:nvSpPr>
        <p:spPr>
          <a:xfrm>
            <a:off x="4783975" y="2963374"/>
            <a:ext cx="36468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0" name="Google Shape;1080;p31"/>
          <p:cNvSpPr/>
          <p:nvPr/>
        </p:nvSpPr>
        <p:spPr>
          <a:xfrm rot="-8100000">
            <a:off x="21197" y="1824308"/>
            <a:ext cx="931212" cy="667534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1"/>
          <p:cNvSpPr/>
          <p:nvPr/>
        </p:nvSpPr>
        <p:spPr>
          <a:xfrm flipH="1" rot="-2530574">
            <a:off x="4127323" y="2415142"/>
            <a:ext cx="5748083" cy="4741368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1"/>
          <p:cNvSpPr/>
          <p:nvPr/>
        </p:nvSpPr>
        <p:spPr>
          <a:xfrm flipH="1" rot="3663011">
            <a:off x="6832813" y="-1160403"/>
            <a:ext cx="3264630" cy="260482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1"/>
          <p:cNvSpPr/>
          <p:nvPr/>
        </p:nvSpPr>
        <p:spPr>
          <a:xfrm rot="-5400000">
            <a:off x="-757390" y="2226139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1"/>
          <p:cNvSpPr/>
          <p:nvPr/>
        </p:nvSpPr>
        <p:spPr>
          <a:xfrm flipH="1" rot="-1215257">
            <a:off x="-272872" y="287096"/>
            <a:ext cx="2347136" cy="346463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5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2"/>
          <p:cNvSpPr/>
          <p:nvPr/>
        </p:nvSpPr>
        <p:spPr>
          <a:xfrm rot="787333">
            <a:off x="-233268" y="4337039"/>
            <a:ext cx="4560085" cy="1340780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2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1088" name="Google Shape;1088;p32"/>
          <p:cNvGrpSpPr/>
          <p:nvPr/>
        </p:nvGrpSpPr>
        <p:grpSpPr>
          <a:xfrm rot="-9597900">
            <a:off x="355815" y="2133640"/>
            <a:ext cx="696303" cy="1016203"/>
            <a:chOff x="6988300" y="272724"/>
            <a:chExt cx="696291" cy="1016185"/>
          </a:xfrm>
        </p:grpSpPr>
        <p:sp>
          <p:nvSpPr>
            <p:cNvPr id="1089" name="Google Shape;1089;p32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32"/>
          <p:cNvSpPr/>
          <p:nvPr/>
        </p:nvSpPr>
        <p:spPr>
          <a:xfrm rot="-3926649">
            <a:off x="7814071" y="3843018"/>
            <a:ext cx="1563250" cy="1281336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2"/>
          <p:cNvSpPr/>
          <p:nvPr/>
        </p:nvSpPr>
        <p:spPr>
          <a:xfrm flipH="1" rot="5400000">
            <a:off x="7703917" y="705242"/>
            <a:ext cx="2127125" cy="962541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2"/>
          <p:cNvSpPr/>
          <p:nvPr/>
        </p:nvSpPr>
        <p:spPr>
          <a:xfrm rot="10800000">
            <a:off x="5053694" y="4742763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2"/>
          <p:cNvSpPr/>
          <p:nvPr/>
        </p:nvSpPr>
        <p:spPr>
          <a:xfrm flipH="1" rot="4110747">
            <a:off x="-572794" y="3677524"/>
            <a:ext cx="1563180" cy="128127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1103" name="Google Shape;1103;p32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32"/>
          <p:cNvGrpSpPr/>
          <p:nvPr/>
        </p:nvGrpSpPr>
        <p:grpSpPr>
          <a:xfrm rot="3797027">
            <a:off x="279599" y="2754119"/>
            <a:ext cx="696334" cy="1016248"/>
            <a:chOff x="8379850" y="2829899"/>
            <a:chExt cx="696291" cy="1016185"/>
          </a:xfrm>
        </p:grpSpPr>
        <p:sp>
          <p:nvSpPr>
            <p:cNvPr id="1113" name="Google Shape;1113;p32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32"/>
          <p:cNvSpPr/>
          <p:nvPr/>
        </p:nvSpPr>
        <p:spPr>
          <a:xfrm rot="-3599956">
            <a:off x="-893846" y="651143"/>
            <a:ext cx="2346998" cy="346442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2"/>
          <p:cNvSpPr/>
          <p:nvPr/>
        </p:nvSpPr>
        <p:spPr>
          <a:xfrm rot="3446542">
            <a:off x="-582786" y="328125"/>
            <a:ext cx="1382156" cy="600402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2"/>
          <p:cNvSpPr/>
          <p:nvPr/>
        </p:nvSpPr>
        <p:spPr>
          <a:xfrm flipH="1" rot="10102164">
            <a:off x="7659722" y="1387884"/>
            <a:ext cx="1724929" cy="102419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2"/>
          <p:cNvSpPr/>
          <p:nvPr/>
        </p:nvSpPr>
        <p:spPr>
          <a:xfrm rot="231828">
            <a:off x="6791070" y="-862921"/>
            <a:ext cx="2560040" cy="204281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2_1_1_1_2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/>
          <p:nvPr/>
        </p:nvSpPr>
        <p:spPr>
          <a:xfrm flipH="1">
            <a:off x="1236489" y="4685450"/>
            <a:ext cx="4715411" cy="1044306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3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29" name="Google Shape;1129;p33"/>
          <p:cNvSpPr/>
          <p:nvPr/>
        </p:nvSpPr>
        <p:spPr>
          <a:xfrm flipH="1" rot="6997979">
            <a:off x="-711860" y="364652"/>
            <a:ext cx="1544473" cy="776923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3"/>
          <p:cNvSpPr/>
          <p:nvPr/>
        </p:nvSpPr>
        <p:spPr>
          <a:xfrm rot="-507867">
            <a:off x="5355772" y="4659144"/>
            <a:ext cx="4789060" cy="986301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3"/>
          <p:cNvSpPr/>
          <p:nvPr/>
        </p:nvSpPr>
        <p:spPr>
          <a:xfrm flipH="1" rot="-8693408">
            <a:off x="-858145" y="4473259"/>
            <a:ext cx="2274553" cy="1358058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33"/>
          <p:cNvGrpSpPr/>
          <p:nvPr/>
        </p:nvGrpSpPr>
        <p:grpSpPr>
          <a:xfrm flipH="1" rot="5400000">
            <a:off x="-723124" y="3736771"/>
            <a:ext cx="1379824" cy="774177"/>
            <a:chOff x="7705016" y="792509"/>
            <a:chExt cx="1379824" cy="774177"/>
          </a:xfrm>
        </p:grpSpPr>
        <p:sp>
          <p:nvSpPr>
            <p:cNvPr id="1133" name="Google Shape;1133;p33"/>
            <p:cNvSpPr/>
            <p:nvPr/>
          </p:nvSpPr>
          <p:spPr>
            <a:xfrm rot="5315393">
              <a:off x="8326412" y="1061057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 rot="5315393">
              <a:off x="8301804" y="116646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 rot="5315393">
              <a:off x="8382501" y="1106673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 rot="5315393">
              <a:off x="8457092" y="1329953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 rot="5315393">
              <a:off x="8333735" y="1235076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 rot="5315393">
              <a:off x="8139378" y="1336074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rot="5315393">
              <a:off x="8433006" y="1161806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rot="5315393">
              <a:off x="8594474" y="1069195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rot="5315393">
              <a:off x="8687619" y="1132903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rot="5315393">
              <a:off x="8513987" y="943508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rot="5315393">
              <a:off x="8697690" y="1001254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 rot="5315393">
              <a:off x="8774972" y="904651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 rot="5315393">
              <a:off x="8967251" y="830946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 rot="5315393">
              <a:off x="9061908" y="79565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 rot="5315393">
              <a:off x="8273437" y="1413481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 rot="5315393">
              <a:off x="8139044" y="1066718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 rot="5315393">
              <a:off x="7981353" y="1417514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 rot="5315393">
              <a:off x="7868983" y="144170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 rot="5315393">
              <a:off x="7700312" y="1529784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33"/>
          <p:cNvSpPr/>
          <p:nvPr/>
        </p:nvSpPr>
        <p:spPr>
          <a:xfrm rot="7219114">
            <a:off x="8033459" y="-90881"/>
            <a:ext cx="1722551" cy="994286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3" name="Google Shape;1153;p33"/>
          <p:cNvGrpSpPr/>
          <p:nvPr/>
        </p:nvGrpSpPr>
        <p:grpSpPr>
          <a:xfrm>
            <a:off x="8450921" y="349358"/>
            <a:ext cx="509469" cy="1115124"/>
            <a:chOff x="6047340" y="4370108"/>
            <a:chExt cx="509469" cy="1115124"/>
          </a:xfrm>
        </p:grpSpPr>
        <p:sp>
          <p:nvSpPr>
            <p:cNvPr id="1154" name="Google Shape;1154;p33"/>
            <p:cNvSpPr/>
            <p:nvPr/>
          </p:nvSpPr>
          <p:spPr>
            <a:xfrm rot="300718">
              <a:off x="6408140" y="4372492"/>
              <a:ext cx="56575" cy="45769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 rot="300718">
              <a:off x="6496687" y="4605195"/>
              <a:ext cx="58161" cy="47438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 rot="300718">
              <a:off x="6220638" y="4506898"/>
              <a:ext cx="84153" cy="62750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 rot="300718">
              <a:off x="6319461" y="4766607"/>
              <a:ext cx="67339" cy="55115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 rot="300718">
              <a:off x="6145935" y="4818950"/>
              <a:ext cx="67298" cy="56659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 rot="300718">
              <a:off x="6215837" y="4953860"/>
              <a:ext cx="62750" cy="47438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 rot="300718">
              <a:off x="6133607" y="5101773"/>
              <a:ext cx="64252" cy="52027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 rot="300718">
              <a:off x="6073120" y="5267021"/>
              <a:ext cx="67339" cy="50525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 rot="300718">
              <a:off x="6049292" y="5435144"/>
              <a:ext cx="62750" cy="47438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33"/>
          <p:cNvGrpSpPr/>
          <p:nvPr/>
        </p:nvGrpSpPr>
        <p:grpSpPr>
          <a:xfrm flipH="1" rot="1484420">
            <a:off x="8260920" y="3435803"/>
            <a:ext cx="1375027" cy="1242056"/>
            <a:chOff x="-533296" y="1085932"/>
            <a:chExt cx="1375048" cy="1242075"/>
          </a:xfrm>
        </p:grpSpPr>
        <p:sp>
          <p:nvSpPr>
            <p:cNvPr id="1164" name="Google Shape;1164;p33"/>
            <p:cNvSpPr/>
            <p:nvPr/>
          </p:nvSpPr>
          <p:spPr>
            <a:xfrm rot="4168206">
              <a:off x="-341588" y="1179438"/>
              <a:ext cx="931211" cy="1055062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 rot="4168206">
              <a:off x="272267" y="1721801"/>
              <a:ext cx="38525" cy="261803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 rot="4168206">
              <a:off x="2238" y="1645005"/>
              <a:ext cx="336904" cy="244378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 rot="4168206">
              <a:off x="172075" y="1815443"/>
              <a:ext cx="52251" cy="329404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 rot="4168206">
              <a:off x="392956" y="1280242"/>
              <a:ext cx="236053" cy="618007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33"/>
          <p:cNvSpPr/>
          <p:nvPr/>
        </p:nvSpPr>
        <p:spPr>
          <a:xfrm rot="-2411618">
            <a:off x="-678578" y="-291364"/>
            <a:ext cx="2127190" cy="1555316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TITLE_ONLY_2_1_1_1_3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4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72" name="Google Shape;1172;p34"/>
          <p:cNvSpPr/>
          <p:nvPr/>
        </p:nvSpPr>
        <p:spPr>
          <a:xfrm rot="-507867">
            <a:off x="3823722" y="4659144"/>
            <a:ext cx="4789060" cy="986301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4"/>
          <p:cNvSpPr/>
          <p:nvPr/>
        </p:nvSpPr>
        <p:spPr>
          <a:xfrm flipH="1" rot="-1611949">
            <a:off x="-928404" y="-654263"/>
            <a:ext cx="2274542" cy="1358067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4" name="Google Shape;1174;p34"/>
          <p:cNvGrpSpPr/>
          <p:nvPr/>
        </p:nvGrpSpPr>
        <p:grpSpPr>
          <a:xfrm flipH="1" rot="5400000">
            <a:off x="-398774" y="128684"/>
            <a:ext cx="1379824" cy="774177"/>
            <a:chOff x="7705016" y="792509"/>
            <a:chExt cx="1379824" cy="774177"/>
          </a:xfrm>
        </p:grpSpPr>
        <p:sp>
          <p:nvSpPr>
            <p:cNvPr id="1175" name="Google Shape;1175;p34"/>
            <p:cNvSpPr/>
            <p:nvPr/>
          </p:nvSpPr>
          <p:spPr>
            <a:xfrm rot="5315393">
              <a:off x="8326412" y="1061057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 rot="5315393">
              <a:off x="8301804" y="116646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 rot="5315393">
              <a:off x="8382501" y="1106673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 rot="5315393">
              <a:off x="8457092" y="1329953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 rot="5315393">
              <a:off x="8333735" y="1235076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 rot="5315393">
              <a:off x="8139378" y="1336074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 rot="5315393">
              <a:off x="8433006" y="1161806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 rot="5315393">
              <a:off x="8594474" y="1069195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 rot="5315393">
              <a:off x="8687619" y="1132903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 rot="5315393">
              <a:off x="8513987" y="943508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 rot="5315393">
              <a:off x="8697690" y="1001254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 rot="5315393">
              <a:off x="8774972" y="904651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 rot="5315393">
              <a:off x="8967251" y="830946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 rot="5315393">
              <a:off x="9061908" y="79565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 rot="5315393">
              <a:off x="8273437" y="1413481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 rot="5315393">
              <a:off x="8139044" y="1066718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 rot="5315393">
              <a:off x="7981353" y="1417514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 rot="5315393">
              <a:off x="7868983" y="144170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 rot="5315393">
              <a:off x="7700312" y="1529784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34"/>
          <p:cNvSpPr/>
          <p:nvPr/>
        </p:nvSpPr>
        <p:spPr>
          <a:xfrm flipH="1" rot="6997979">
            <a:off x="-303960" y="4274802"/>
            <a:ext cx="1544473" cy="776923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4"/>
          <p:cNvSpPr/>
          <p:nvPr/>
        </p:nvSpPr>
        <p:spPr>
          <a:xfrm rot="7219114">
            <a:off x="8068872" y="4178194"/>
            <a:ext cx="1722551" cy="994286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6" name="Google Shape;1196;p34"/>
          <p:cNvGrpSpPr/>
          <p:nvPr/>
        </p:nvGrpSpPr>
        <p:grpSpPr>
          <a:xfrm flipH="1">
            <a:off x="8215665" y="1085932"/>
            <a:ext cx="1375048" cy="1242075"/>
            <a:chOff x="-533296" y="1085932"/>
            <a:chExt cx="1375048" cy="1242075"/>
          </a:xfrm>
        </p:grpSpPr>
        <p:sp>
          <p:nvSpPr>
            <p:cNvPr id="1197" name="Google Shape;1197;p34"/>
            <p:cNvSpPr/>
            <p:nvPr/>
          </p:nvSpPr>
          <p:spPr>
            <a:xfrm rot="4168206">
              <a:off x="-341588" y="1179438"/>
              <a:ext cx="931211" cy="1055062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 rot="4168206">
              <a:off x="272267" y="1721801"/>
              <a:ext cx="38525" cy="261803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 rot="4168206">
              <a:off x="2238" y="1645005"/>
              <a:ext cx="336904" cy="244378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 rot="4168206">
              <a:off x="172075" y="1815443"/>
              <a:ext cx="52251" cy="329404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 rot="4168206">
              <a:off x="392956" y="1280242"/>
              <a:ext cx="236053" cy="618007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34"/>
          <p:cNvSpPr/>
          <p:nvPr/>
        </p:nvSpPr>
        <p:spPr>
          <a:xfrm rot="5006909">
            <a:off x="7794667" y="1453642"/>
            <a:ext cx="2127165" cy="1555297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4"/>
          <p:cNvSpPr/>
          <p:nvPr/>
        </p:nvSpPr>
        <p:spPr>
          <a:xfrm flipH="1">
            <a:off x="229281" y="4864400"/>
            <a:ext cx="4715411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TITLE_ONLY_2_1_1_1_4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5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06" name="Google Shape;1206;p35"/>
          <p:cNvSpPr/>
          <p:nvPr/>
        </p:nvSpPr>
        <p:spPr>
          <a:xfrm flipH="1" rot="-7527461">
            <a:off x="8427404" y="4173169"/>
            <a:ext cx="931208" cy="667531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5"/>
          <p:cNvSpPr/>
          <p:nvPr/>
        </p:nvSpPr>
        <p:spPr>
          <a:xfrm rot="1001395">
            <a:off x="7869197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5"/>
          <p:cNvSpPr/>
          <p:nvPr/>
        </p:nvSpPr>
        <p:spPr>
          <a:xfrm flipH="1" rot="1331720">
            <a:off x="-787716" y="4158893"/>
            <a:ext cx="3158252" cy="1822997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9" name="Google Shape;1209;p35"/>
          <p:cNvGrpSpPr/>
          <p:nvPr/>
        </p:nvGrpSpPr>
        <p:grpSpPr>
          <a:xfrm>
            <a:off x="7748687" y="3256134"/>
            <a:ext cx="1395308" cy="1361806"/>
            <a:chOff x="-586438" y="2246659"/>
            <a:chExt cx="1395308" cy="1361806"/>
          </a:xfrm>
        </p:grpSpPr>
        <p:sp>
          <p:nvSpPr>
            <p:cNvPr id="1210" name="Google Shape;1210;p35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35"/>
          <p:cNvSpPr/>
          <p:nvPr/>
        </p:nvSpPr>
        <p:spPr>
          <a:xfrm rot="8792422">
            <a:off x="7350672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5"/>
          <p:cNvSpPr/>
          <p:nvPr/>
        </p:nvSpPr>
        <p:spPr>
          <a:xfrm rot="-5400000">
            <a:off x="-845590" y="259802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8" name="Google Shape;1218;p35"/>
          <p:cNvGrpSpPr/>
          <p:nvPr/>
        </p:nvGrpSpPr>
        <p:grpSpPr>
          <a:xfrm>
            <a:off x="7203410" y="4295086"/>
            <a:ext cx="741626" cy="1195489"/>
            <a:chOff x="510547" y="4000024"/>
            <a:chExt cx="741626" cy="1195489"/>
          </a:xfrm>
        </p:grpSpPr>
        <p:sp>
          <p:nvSpPr>
            <p:cNvPr id="1219" name="Google Shape;1219;p35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5"/>
          <p:cNvGrpSpPr/>
          <p:nvPr/>
        </p:nvGrpSpPr>
        <p:grpSpPr>
          <a:xfrm flipH="1" rot="-2700000">
            <a:off x="-653614" y="1606200"/>
            <a:ext cx="1388826" cy="792042"/>
            <a:chOff x="7639134" y="208231"/>
            <a:chExt cx="1388839" cy="792050"/>
          </a:xfrm>
        </p:grpSpPr>
        <p:sp>
          <p:nvSpPr>
            <p:cNvPr id="1238" name="Google Shape;1238;p35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35"/>
          <p:cNvSpPr/>
          <p:nvPr/>
        </p:nvSpPr>
        <p:spPr>
          <a:xfrm rot="7252578">
            <a:off x="7634698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35"/>
          <p:cNvGrpSpPr/>
          <p:nvPr/>
        </p:nvGrpSpPr>
        <p:grpSpPr>
          <a:xfrm rot="-3104948">
            <a:off x="7998074" y="393640"/>
            <a:ext cx="1092878" cy="665174"/>
            <a:chOff x="7486891" y="184631"/>
            <a:chExt cx="1092889" cy="665181"/>
          </a:xfrm>
        </p:grpSpPr>
        <p:sp>
          <p:nvSpPr>
            <p:cNvPr id="1259" name="Google Shape;1259;p35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/>
          <p:nvPr/>
        </p:nvSpPr>
        <p:spPr>
          <a:xfrm>
            <a:off x="5080174" y="4349472"/>
            <a:ext cx="4560131" cy="978958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6"/>
          <p:cNvSpPr/>
          <p:nvPr/>
        </p:nvSpPr>
        <p:spPr>
          <a:xfrm rot="4526122">
            <a:off x="6282160" y="3405557"/>
            <a:ext cx="1725018" cy="1024247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6"/>
          <p:cNvSpPr/>
          <p:nvPr/>
        </p:nvSpPr>
        <p:spPr>
          <a:xfrm rot="-5113953">
            <a:off x="187276" y="4426925"/>
            <a:ext cx="1169735" cy="5884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6"/>
          <p:cNvSpPr/>
          <p:nvPr/>
        </p:nvSpPr>
        <p:spPr>
          <a:xfrm rot="7199952">
            <a:off x="289735" y="1768110"/>
            <a:ext cx="8786808" cy="6630378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6"/>
          <p:cNvSpPr txBox="1"/>
          <p:nvPr>
            <p:ph type="title"/>
          </p:nvPr>
        </p:nvSpPr>
        <p:spPr>
          <a:xfrm>
            <a:off x="2121025" y="1914825"/>
            <a:ext cx="49020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2" name="Google Shape;1282;p36"/>
          <p:cNvSpPr txBox="1"/>
          <p:nvPr>
            <p:ph hasCustomPrompt="1" idx="2" type="title"/>
          </p:nvPr>
        </p:nvSpPr>
        <p:spPr>
          <a:xfrm>
            <a:off x="3291300" y="9277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3" name="Google Shape;1283;p36"/>
          <p:cNvSpPr txBox="1"/>
          <p:nvPr>
            <p:ph idx="1" type="subTitle"/>
          </p:nvPr>
        </p:nvSpPr>
        <p:spPr>
          <a:xfrm>
            <a:off x="2123000" y="3222250"/>
            <a:ext cx="48981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84" name="Google Shape;1284;p36"/>
          <p:cNvSpPr/>
          <p:nvPr/>
        </p:nvSpPr>
        <p:spPr>
          <a:xfrm rot="-3663011">
            <a:off x="-919084" y="157972"/>
            <a:ext cx="3264630" cy="260482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36"/>
          <p:cNvGrpSpPr/>
          <p:nvPr/>
        </p:nvGrpSpPr>
        <p:grpSpPr>
          <a:xfrm>
            <a:off x="1575997" y="1235649"/>
            <a:ext cx="741626" cy="1195489"/>
            <a:chOff x="510547" y="4000024"/>
            <a:chExt cx="741626" cy="1195489"/>
          </a:xfrm>
        </p:grpSpPr>
        <p:sp>
          <p:nvSpPr>
            <p:cNvPr id="1286" name="Google Shape;1286;p3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 rot="1148821">
            <a:off x="1603130" y="352098"/>
            <a:ext cx="745391" cy="1353253"/>
            <a:chOff x="4614150" y="3299838"/>
            <a:chExt cx="745375" cy="1353225"/>
          </a:xfrm>
        </p:grpSpPr>
        <p:sp>
          <p:nvSpPr>
            <p:cNvPr id="1305" name="Google Shape;1305;p36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36"/>
          <p:cNvSpPr/>
          <p:nvPr/>
        </p:nvSpPr>
        <p:spPr>
          <a:xfrm rot="1215257">
            <a:off x="7284082" y="171046"/>
            <a:ext cx="2347136" cy="346463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7"/>
          <p:cNvSpPr/>
          <p:nvPr/>
        </p:nvSpPr>
        <p:spPr>
          <a:xfrm flipH="1" rot="5113953">
            <a:off x="1940298" y="3638775"/>
            <a:ext cx="1169735" cy="5884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7"/>
          <p:cNvSpPr/>
          <p:nvPr/>
        </p:nvSpPr>
        <p:spPr>
          <a:xfrm flipH="1" rot="-1329676">
            <a:off x="597677" y="-596595"/>
            <a:ext cx="2795674" cy="1358161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7"/>
          <p:cNvSpPr/>
          <p:nvPr/>
        </p:nvSpPr>
        <p:spPr>
          <a:xfrm flipH="1" rot="7562034">
            <a:off x="-326789" y="-245701"/>
            <a:ext cx="2274575" cy="1358133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7"/>
          <p:cNvSpPr/>
          <p:nvPr/>
        </p:nvSpPr>
        <p:spPr>
          <a:xfrm flipH="1" rot="-615543">
            <a:off x="2454845" y="1608606"/>
            <a:ext cx="1270085" cy="1024319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7"/>
          <p:cNvSpPr/>
          <p:nvPr/>
        </p:nvSpPr>
        <p:spPr>
          <a:xfrm>
            <a:off x="-3" y="716825"/>
            <a:ext cx="9799449" cy="3834601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7"/>
          <p:cNvSpPr txBox="1"/>
          <p:nvPr>
            <p:ph type="title"/>
          </p:nvPr>
        </p:nvSpPr>
        <p:spPr>
          <a:xfrm>
            <a:off x="1217350" y="1858750"/>
            <a:ext cx="5389800" cy="74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0" name="Google Shape;1320;p37"/>
          <p:cNvSpPr txBox="1"/>
          <p:nvPr>
            <p:ph hasCustomPrompt="1" idx="2" type="title"/>
          </p:nvPr>
        </p:nvSpPr>
        <p:spPr>
          <a:xfrm>
            <a:off x="6723775" y="1863975"/>
            <a:ext cx="17070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1" name="Google Shape;1321;p37"/>
          <p:cNvSpPr txBox="1"/>
          <p:nvPr>
            <p:ph idx="1" type="subTitle"/>
          </p:nvPr>
        </p:nvSpPr>
        <p:spPr>
          <a:xfrm>
            <a:off x="1217623" y="2603025"/>
            <a:ext cx="5389800" cy="61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322" name="Google Shape;1322;p37"/>
          <p:cNvGrpSpPr/>
          <p:nvPr/>
        </p:nvGrpSpPr>
        <p:grpSpPr>
          <a:xfrm flipH="1">
            <a:off x="3335511" y="4061399"/>
            <a:ext cx="741626" cy="1195489"/>
            <a:chOff x="510547" y="4000024"/>
            <a:chExt cx="741626" cy="1195489"/>
          </a:xfrm>
        </p:grpSpPr>
        <p:sp>
          <p:nvSpPr>
            <p:cNvPr id="1323" name="Google Shape;1323;p37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37"/>
          <p:cNvSpPr/>
          <p:nvPr/>
        </p:nvSpPr>
        <p:spPr>
          <a:xfrm rot="700138">
            <a:off x="-352073" y="4331759"/>
            <a:ext cx="4560146" cy="1325564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37"/>
          <p:cNvGrpSpPr/>
          <p:nvPr/>
        </p:nvGrpSpPr>
        <p:grpSpPr>
          <a:xfrm flipH="1" rot="2700000">
            <a:off x="1033244" y="3026265"/>
            <a:ext cx="745368" cy="1353212"/>
            <a:chOff x="4614150" y="3299838"/>
            <a:chExt cx="745375" cy="1353225"/>
          </a:xfrm>
        </p:grpSpPr>
        <p:sp>
          <p:nvSpPr>
            <p:cNvPr id="1343" name="Google Shape;1343;p37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37"/>
          <p:cNvSpPr/>
          <p:nvPr/>
        </p:nvSpPr>
        <p:spPr>
          <a:xfrm flipH="1" rot="-2554494">
            <a:off x="-989768" y="422502"/>
            <a:ext cx="3170747" cy="1555306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37"/>
          <p:cNvGrpSpPr/>
          <p:nvPr/>
        </p:nvGrpSpPr>
        <p:grpSpPr>
          <a:xfrm rot="1521179">
            <a:off x="275753" y="2728980"/>
            <a:ext cx="696301" cy="1016200"/>
            <a:chOff x="8379850" y="2829899"/>
            <a:chExt cx="696291" cy="1016185"/>
          </a:xfrm>
        </p:grpSpPr>
        <p:sp>
          <p:nvSpPr>
            <p:cNvPr id="1352" name="Google Shape;1352;p37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37"/>
          <p:cNvSpPr/>
          <p:nvPr/>
        </p:nvSpPr>
        <p:spPr>
          <a:xfrm>
            <a:off x="3496234" y="4768875"/>
            <a:ext cx="6086768" cy="969815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362" name="Google Shape;1362;p37"/>
          <p:cNvGrpSpPr/>
          <p:nvPr/>
        </p:nvGrpSpPr>
        <p:grpSpPr>
          <a:xfrm>
            <a:off x="7632116" y="978309"/>
            <a:ext cx="1379824" cy="774177"/>
            <a:chOff x="7705016" y="792509"/>
            <a:chExt cx="1379824" cy="774177"/>
          </a:xfrm>
        </p:grpSpPr>
        <p:sp>
          <p:nvSpPr>
            <p:cNvPr id="1363" name="Google Shape;1363;p37"/>
            <p:cNvSpPr/>
            <p:nvPr/>
          </p:nvSpPr>
          <p:spPr>
            <a:xfrm rot="5315393">
              <a:off x="8326412" y="1061057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 rot="5315393">
              <a:off x="8301804" y="116646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 rot="5315393">
              <a:off x="8382501" y="1106673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 rot="5315393">
              <a:off x="8457092" y="1329953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 rot="5315393">
              <a:off x="8333735" y="1235076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 rot="5315393">
              <a:off x="8139378" y="1336074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 rot="5315393">
              <a:off x="8433006" y="1161806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 rot="5315393">
              <a:off x="8594474" y="1069195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 rot="5315393">
              <a:off x="8687619" y="1132903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 rot="5315393">
              <a:off x="8513987" y="943508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 rot="5315393">
              <a:off x="8697690" y="1001254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 rot="5315393">
              <a:off x="8774972" y="904651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 rot="5315393">
              <a:off x="8967251" y="830946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 rot="5315393">
              <a:off x="9061908" y="79565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 rot="5315393">
              <a:off x="8273437" y="1413481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 rot="5315393">
              <a:off x="8139044" y="1066718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 rot="5315393">
              <a:off x="7981353" y="1417514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 rot="5315393">
              <a:off x="7868983" y="144170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 rot="5315393">
              <a:off x="7700312" y="1529784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37"/>
          <p:cNvSpPr/>
          <p:nvPr/>
        </p:nvSpPr>
        <p:spPr>
          <a:xfrm flipH="1" rot="-3839057">
            <a:off x="2023448" y="80390"/>
            <a:ext cx="1544334" cy="776853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2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8"/>
          <p:cNvSpPr/>
          <p:nvPr/>
        </p:nvSpPr>
        <p:spPr>
          <a:xfrm flipH="1" rot="5113953">
            <a:off x="1289456" y="3598600"/>
            <a:ext cx="1169735" cy="5884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8"/>
          <p:cNvSpPr/>
          <p:nvPr/>
        </p:nvSpPr>
        <p:spPr>
          <a:xfrm rot="-6937796">
            <a:off x="2401240" y="2491029"/>
            <a:ext cx="1725027" cy="102425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8"/>
          <p:cNvSpPr/>
          <p:nvPr/>
        </p:nvSpPr>
        <p:spPr>
          <a:xfrm flipH="1" rot="-7199953">
            <a:off x="1587922" y="687176"/>
            <a:ext cx="6626073" cy="5034714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8"/>
          <p:cNvSpPr/>
          <p:nvPr/>
        </p:nvSpPr>
        <p:spPr>
          <a:xfrm flipH="1" rot="-700138">
            <a:off x="4884086" y="4264354"/>
            <a:ext cx="4560146" cy="1325564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8"/>
          <p:cNvSpPr/>
          <p:nvPr/>
        </p:nvSpPr>
        <p:spPr>
          <a:xfrm rot="700138">
            <a:off x="-981614" y="4287759"/>
            <a:ext cx="4560146" cy="1325564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" name="Google Shape;1389;p38"/>
          <p:cNvGrpSpPr/>
          <p:nvPr/>
        </p:nvGrpSpPr>
        <p:grpSpPr>
          <a:xfrm flipH="1" rot="2700000">
            <a:off x="403703" y="2982265"/>
            <a:ext cx="745368" cy="1353212"/>
            <a:chOff x="4614150" y="3299838"/>
            <a:chExt cx="745375" cy="1353225"/>
          </a:xfrm>
        </p:grpSpPr>
        <p:sp>
          <p:nvSpPr>
            <p:cNvPr id="1390" name="Google Shape;1390;p38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38"/>
          <p:cNvSpPr/>
          <p:nvPr/>
        </p:nvSpPr>
        <p:spPr>
          <a:xfrm flipH="1" rot="-2554494">
            <a:off x="-317621" y="396752"/>
            <a:ext cx="3170747" cy="1555306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38"/>
          <p:cNvSpPr/>
          <p:nvPr/>
        </p:nvSpPr>
        <p:spPr>
          <a:xfrm rot="-7562034">
            <a:off x="-457603" y="-25976"/>
            <a:ext cx="2274575" cy="1358133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38"/>
          <p:cNvGrpSpPr/>
          <p:nvPr/>
        </p:nvGrpSpPr>
        <p:grpSpPr>
          <a:xfrm rot="1521179">
            <a:off x="184028" y="1494180"/>
            <a:ext cx="696301" cy="1016200"/>
            <a:chOff x="8379850" y="2829899"/>
            <a:chExt cx="696291" cy="1016185"/>
          </a:xfrm>
        </p:grpSpPr>
        <p:sp>
          <p:nvSpPr>
            <p:cNvPr id="1400" name="Google Shape;1400;p38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38"/>
          <p:cNvSpPr txBox="1"/>
          <p:nvPr>
            <p:ph type="title"/>
          </p:nvPr>
        </p:nvSpPr>
        <p:spPr>
          <a:xfrm>
            <a:off x="1315200" y="1858747"/>
            <a:ext cx="3629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0" name="Google Shape;1410;p38"/>
          <p:cNvSpPr txBox="1"/>
          <p:nvPr>
            <p:ph hasCustomPrompt="1" idx="2" type="title"/>
          </p:nvPr>
        </p:nvSpPr>
        <p:spPr>
          <a:xfrm>
            <a:off x="4994958" y="1863975"/>
            <a:ext cx="19791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1" name="Google Shape;1411;p38"/>
          <p:cNvSpPr txBox="1"/>
          <p:nvPr>
            <p:ph idx="1" type="subTitle"/>
          </p:nvPr>
        </p:nvSpPr>
        <p:spPr>
          <a:xfrm>
            <a:off x="2383500" y="2533977"/>
            <a:ext cx="2561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12" name="Google Shape;1412;p38"/>
          <p:cNvGrpSpPr/>
          <p:nvPr/>
        </p:nvGrpSpPr>
        <p:grpSpPr>
          <a:xfrm>
            <a:off x="927647" y="824399"/>
            <a:ext cx="741626" cy="1195489"/>
            <a:chOff x="510547" y="4000024"/>
            <a:chExt cx="741626" cy="1195489"/>
          </a:xfrm>
        </p:grpSpPr>
        <p:sp>
          <p:nvSpPr>
            <p:cNvPr id="1413" name="Google Shape;1413;p38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38"/>
          <p:cNvGrpSpPr/>
          <p:nvPr/>
        </p:nvGrpSpPr>
        <p:grpSpPr>
          <a:xfrm rot="1521179">
            <a:off x="7505403" y="147555"/>
            <a:ext cx="696301" cy="1016200"/>
            <a:chOff x="8379850" y="2829899"/>
            <a:chExt cx="696291" cy="1016185"/>
          </a:xfrm>
        </p:grpSpPr>
        <p:sp>
          <p:nvSpPr>
            <p:cNvPr id="1432" name="Google Shape;1432;p38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 rot="-9856020">
            <a:off x="7114207" y="-134098"/>
            <a:ext cx="2269020" cy="1347178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8"/>
          <p:cNvSpPr/>
          <p:nvPr/>
        </p:nvSpPr>
        <p:spPr>
          <a:xfrm rot="10800000">
            <a:off x="-2230133" y="4313167"/>
            <a:ext cx="4537583" cy="98255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2">
    <p:bg>
      <p:bgPr>
        <a:solidFill>
          <a:schemeClr val="accent2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9"/>
          <p:cNvSpPr/>
          <p:nvPr/>
        </p:nvSpPr>
        <p:spPr>
          <a:xfrm rot="-5113953">
            <a:off x="335051" y="888125"/>
            <a:ext cx="1169735" cy="5884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9"/>
          <p:cNvSpPr/>
          <p:nvPr/>
        </p:nvSpPr>
        <p:spPr>
          <a:xfrm rot="4292073">
            <a:off x="7100142" y="2099970"/>
            <a:ext cx="1725007" cy="102424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39"/>
          <p:cNvSpPr/>
          <p:nvPr/>
        </p:nvSpPr>
        <p:spPr>
          <a:xfrm rot="10074180">
            <a:off x="-147371" y="1087096"/>
            <a:ext cx="8295758" cy="5489193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9"/>
          <p:cNvSpPr/>
          <p:nvPr/>
        </p:nvSpPr>
        <p:spPr>
          <a:xfrm>
            <a:off x="-282700" y="4398077"/>
            <a:ext cx="4560131" cy="1604018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39"/>
          <p:cNvGrpSpPr/>
          <p:nvPr/>
        </p:nvGrpSpPr>
        <p:grpSpPr>
          <a:xfrm rot="2418179">
            <a:off x="7127173" y="849579"/>
            <a:ext cx="745341" cy="1353163"/>
            <a:chOff x="4614150" y="3299838"/>
            <a:chExt cx="745375" cy="1353225"/>
          </a:xfrm>
        </p:grpSpPr>
        <p:sp>
          <p:nvSpPr>
            <p:cNvPr id="1449" name="Google Shape;1449;p39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39"/>
          <p:cNvGrpSpPr/>
          <p:nvPr/>
        </p:nvGrpSpPr>
        <p:grpSpPr>
          <a:xfrm rot="2943301">
            <a:off x="7236583" y="3582151"/>
            <a:ext cx="741587" cy="1195427"/>
            <a:chOff x="510547" y="4000024"/>
            <a:chExt cx="741626" cy="1195489"/>
          </a:xfrm>
        </p:grpSpPr>
        <p:sp>
          <p:nvSpPr>
            <p:cNvPr id="1457" name="Google Shape;1457;p39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39"/>
          <p:cNvSpPr/>
          <p:nvPr/>
        </p:nvSpPr>
        <p:spPr>
          <a:xfrm rot="-2700000">
            <a:off x="-658608" y="455099"/>
            <a:ext cx="2347027" cy="346447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9"/>
          <p:cNvSpPr txBox="1"/>
          <p:nvPr>
            <p:ph type="title"/>
          </p:nvPr>
        </p:nvSpPr>
        <p:spPr>
          <a:xfrm>
            <a:off x="2684300" y="1858750"/>
            <a:ext cx="43983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7" name="Google Shape;1477;p39"/>
          <p:cNvSpPr txBox="1"/>
          <p:nvPr>
            <p:ph hasCustomPrompt="1" idx="2" type="title"/>
          </p:nvPr>
        </p:nvSpPr>
        <p:spPr>
          <a:xfrm>
            <a:off x="713225" y="1863975"/>
            <a:ext cx="17424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8" name="Google Shape;1478;p39"/>
          <p:cNvSpPr txBox="1"/>
          <p:nvPr>
            <p:ph idx="1" type="subTitle"/>
          </p:nvPr>
        </p:nvSpPr>
        <p:spPr>
          <a:xfrm>
            <a:off x="2684300" y="2586250"/>
            <a:ext cx="25614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79" name="Google Shape;1479;p39"/>
          <p:cNvGrpSpPr/>
          <p:nvPr/>
        </p:nvGrpSpPr>
        <p:grpSpPr>
          <a:xfrm rot="2943301">
            <a:off x="6148558" y="3582151"/>
            <a:ext cx="741587" cy="1195427"/>
            <a:chOff x="510547" y="4000024"/>
            <a:chExt cx="741626" cy="1195489"/>
          </a:xfrm>
        </p:grpSpPr>
        <p:sp>
          <p:nvSpPr>
            <p:cNvPr id="1480" name="Google Shape;1480;p39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39"/>
          <p:cNvSpPr/>
          <p:nvPr/>
        </p:nvSpPr>
        <p:spPr>
          <a:xfrm>
            <a:off x="5996895" y="-104126"/>
            <a:ext cx="3191964" cy="965824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9" name="Google Shape;1499;p39"/>
          <p:cNvGrpSpPr/>
          <p:nvPr/>
        </p:nvGrpSpPr>
        <p:grpSpPr>
          <a:xfrm rot="3207471">
            <a:off x="1744711" y="200472"/>
            <a:ext cx="741608" cy="1195461"/>
            <a:chOff x="510547" y="4000024"/>
            <a:chExt cx="741626" cy="1195489"/>
          </a:xfrm>
        </p:grpSpPr>
        <p:sp>
          <p:nvSpPr>
            <p:cNvPr id="1500" name="Google Shape;1500;p39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_1_1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40"/>
          <p:cNvGrpSpPr/>
          <p:nvPr/>
        </p:nvGrpSpPr>
        <p:grpSpPr>
          <a:xfrm>
            <a:off x="7748687" y="3256134"/>
            <a:ext cx="1395308" cy="1361806"/>
            <a:chOff x="-586438" y="2246659"/>
            <a:chExt cx="1395308" cy="1361806"/>
          </a:xfrm>
        </p:grpSpPr>
        <p:sp>
          <p:nvSpPr>
            <p:cNvPr id="1520" name="Google Shape;1520;p40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40"/>
          <p:cNvSpPr/>
          <p:nvPr/>
        </p:nvSpPr>
        <p:spPr>
          <a:xfrm rot="8792422">
            <a:off x="7350672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0"/>
          <p:cNvSpPr txBox="1"/>
          <p:nvPr>
            <p:ph type="ctrTitle"/>
          </p:nvPr>
        </p:nvSpPr>
        <p:spPr>
          <a:xfrm>
            <a:off x="1042425" y="1638775"/>
            <a:ext cx="27582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8" name="Google Shape;1528;p40"/>
          <p:cNvSpPr txBox="1"/>
          <p:nvPr>
            <p:ph idx="1" type="subTitle"/>
          </p:nvPr>
        </p:nvSpPr>
        <p:spPr>
          <a:xfrm>
            <a:off x="1042425" y="2498700"/>
            <a:ext cx="2758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9" name="Google Shape;1529;p40"/>
          <p:cNvSpPr/>
          <p:nvPr/>
        </p:nvSpPr>
        <p:spPr>
          <a:xfrm rot="-5400000">
            <a:off x="-757390" y="4246952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40"/>
          <p:cNvSpPr/>
          <p:nvPr/>
        </p:nvSpPr>
        <p:spPr>
          <a:xfrm rot="10800000">
            <a:off x="-217991" y="3505200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40"/>
          <p:cNvGrpSpPr/>
          <p:nvPr/>
        </p:nvGrpSpPr>
        <p:grpSpPr>
          <a:xfrm>
            <a:off x="429022" y="4130649"/>
            <a:ext cx="741626" cy="1195489"/>
            <a:chOff x="510547" y="4000024"/>
            <a:chExt cx="741626" cy="1195489"/>
          </a:xfrm>
        </p:grpSpPr>
        <p:sp>
          <p:nvSpPr>
            <p:cNvPr id="1532" name="Google Shape;1532;p40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40"/>
          <p:cNvSpPr/>
          <p:nvPr/>
        </p:nvSpPr>
        <p:spPr>
          <a:xfrm flipH="1" rot="-966226">
            <a:off x="-767779" y="-581402"/>
            <a:ext cx="3158310" cy="1823031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0"/>
          <p:cNvSpPr/>
          <p:nvPr/>
        </p:nvSpPr>
        <p:spPr>
          <a:xfrm flipH="1" rot="9341272">
            <a:off x="1516002" y="172057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2" name="Google Shape;1552;p40"/>
          <p:cNvGrpSpPr/>
          <p:nvPr/>
        </p:nvGrpSpPr>
        <p:grpSpPr>
          <a:xfrm flipH="1">
            <a:off x="-152323" y="1090981"/>
            <a:ext cx="1388839" cy="792050"/>
            <a:chOff x="7639134" y="208231"/>
            <a:chExt cx="1388839" cy="792050"/>
          </a:xfrm>
        </p:grpSpPr>
        <p:sp>
          <p:nvSpPr>
            <p:cNvPr id="1553" name="Google Shape;1553;p40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40"/>
          <p:cNvSpPr/>
          <p:nvPr/>
        </p:nvSpPr>
        <p:spPr>
          <a:xfrm rot="7252578">
            <a:off x="7634698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0"/>
          <p:cNvSpPr/>
          <p:nvPr/>
        </p:nvSpPr>
        <p:spPr>
          <a:xfrm rot="1001395">
            <a:off x="7869197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4" name="Google Shape;1574;p40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1575" name="Google Shape;1575;p40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0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0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713225" y="418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1" type="subTitle"/>
          </p:nvPr>
        </p:nvSpPr>
        <p:spPr>
          <a:xfrm>
            <a:off x="1475660" y="3212151"/>
            <a:ext cx="26469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2" type="subTitle"/>
          </p:nvPr>
        </p:nvSpPr>
        <p:spPr>
          <a:xfrm>
            <a:off x="5021435" y="3212150"/>
            <a:ext cx="26469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3" type="subTitle"/>
          </p:nvPr>
        </p:nvSpPr>
        <p:spPr>
          <a:xfrm>
            <a:off x="1475625" y="2708875"/>
            <a:ext cx="26469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4" type="subTitle"/>
          </p:nvPr>
        </p:nvSpPr>
        <p:spPr>
          <a:xfrm>
            <a:off x="5021400" y="2708875"/>
            <a:ext cx="26469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5"/>
          <p:cNvSpPr/>
          <p:nvPr/>
        </p:nvSpPr>
        <p:spPr>
          <a:xfrm rot="899960">
            <a:off x="7636193" y="-520620"/>
            <a:ext cx="2127036" cy="169714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 rot="899960">
            <a:off x="8041309" y="868670"/>
            <a:ext cx="1474531" cy="851125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 rot="10276459">
            <a:off x="6986100" y="380494"/>
            <a:ext cx="1169869" cy="588485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4161388" y="4630750"/>
            <a:ext cx="5129137" cy="82630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0" y="4611475"/>
            <a:ext cx="4715411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 rot="10800000">
            <a:off x="3142243" y="4617932"/>
            <a:ext cx="2972232" cy="77556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>
            <a:off x="-161617" y="3561423"/>
            <a:ext cx="745375" cy="1353225"/>
            <a:chOff x="4614150" y="3299838"/>
            <a:chExt cx="745375" cy="1353225"/>
          </a:xfrm>
        </p:grpSpPr>
        <p:sp>
          <p:nvSpPr>
            <p:cNvPr id="153" name="Google Shape;153;p5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5"/>
          <p:cNvSpPr/>
          <p:nvPr/>
        </p:nvSpPr>
        <p:spPr>
          <a:xfrm rot="8100000">
            <a:off x="7557898" y="3685956"/>
            <a:ext cx="2127080" cy="1555235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5400000">
            <a:off x="8026100" y="4018825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-335384" y="62243"/>
            <a:ext cx="1092889" cy="665181"/>
            <a:chOff x="7486891" y="184631"/>
            <a:chExt cx="1092889" cy="665181"/>
          </a:xfrm>
        </p:grpSpPr>
        <p:sp>
          <p:nvSpPr>
            <p:cNvPr id="163" name="Google Shape;163;p5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bg>
      <p:bgPr>
        <a:solidFill>
          <a:schemeClr val="dk2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1"/>
          <p:cNvSpPr txBox="1"/>
          <p:nvPr>
            <p:ph type="title"/>
          </p:nvPr>
        </p:nvSpPr>
        <p:spPr>
          <a:xfrm>
            <a:off x="709600" y="512064"/>
            <a:ext cx="7721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4" name="Google Shape;1594;p41"/>
          <p:cNvSpPr txBox="1"/>
          <p:nvPr>
            <p:ph idx="1" type="body"/>
          </p:nvPr>
        </p:nvSpPr>
        <p:spPr>
          <a:xfrm>
            <a:off x="3822905" y="2478320"/>
            <a:ext cx="4607700" cy="21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595" name="Google Shape;1595;p41"/>
          <p:cNvSpPr txBox="1"/>
          <p:nvPr>
            <p:ph idx="2" type="subTitle"/>
          </p:nvPr>
        </p:nvSpPr>
        <p:spPr>
          <a:xfrm>
            <a:off x="3804200" y="1343006"/>
            <a:ext cx="2565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6" name="Google Shape;1596;p41"/>
          <p:cNvSpPr txBox="1"/>
          <p:nvPr>
            <p:ph hasCustomPrompt="1" idx="3" type="title"/>
          </p:nvPr>
        </p:nvSpPr>
        <p:spPr>
          <a:xfrm>
            <a:off x="3804200" y="1805100"/>
            <a:ext cx="2031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6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7" name="Google Shape;1597;p41"/>
          <p:cNvSpPr/>
          <p:nvPr/>
        </p:nvSpPr>
        <p:spPr>
          <a:xfrm rot="6741749">
            <a:off x="7918060" y="96680"/>
            <a:ext cx="1491548" cy="88562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41"/>
          <p:cNvSpPr/>
          <p:nvPr/>
        </p:nvSpPr>
        <p:spPr>
          <a:xfrm rot="5400000">
            <a:off x="7993175" y="3379000"/>
            <a:ext cx="2127100" cy="169720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8401850" y="2281975"/>
            <a:ext cx="931200" cy="1240175"/>
            <a:chOff x="8401850" y="2281975"/>
            <a:chExt cx="931200" cy="1240175"/>
          </a:xfrm>
        </p:grpSpPr>
        <p:sp>
          <p:nvSpPr>
            <p:cNvPr id="1600" name="Google Shape;1600;p41"/>
            <p:cNvSpPr/>
            <p:nvPr/>
          </p:nvSpPr>
          <p:spPr>
            <a:xfrm>
              <a:off x="8401850" y="2467100"/>
              <a:ext cx="931200" cy="1055050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9043400" y="2758000"/>
              <a:ext cx="38525" cy="261800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8771750" y="2849875"/>
              <a:ext cx="336900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9123150" y="2856300"/>
              <a:ext cx="52250" cy="329400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8774900" y="2281975"/>
              <a:ext cx="236050" cy="618000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5" name="Google Shape;1605;p41"/>
          <p:cNvSpPr/>
          <p:nvPr/>
        </p:nvSpPr>
        <p:spPr>
          <a:xfrm rot="5400000">
            <a:off x="7406513" y="4128288"/>
            <a:ext cx="1474575" cy="851150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1"/>
          <p:cNvSpPr/>
          <p:nvPr/>
        </p:nvSpPr>
        <p:spPr>
          <a:xfrm rot="5400000">
            <a:off x="7567900" y="3415250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1"/>
          <p:cNvSpPr/>
          <p:nvPr/>
        </p:nvSpPr>
        <p:spPr>
          <a:xfrm rot="-9616139">
            <a:off x="-728847" y="3512915"/>
            <a:ext cx="3158322" cy="1823038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1"/>
          <p:cNvSpPr/>
          <p:nvPr/>
        </p:nvSpPr>
        <p:spPr>
          <a:xfrm rot="10276459">
            <a:off x="37875" y="3854619"/>
            <a:ext cx="1169869" cy="588485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9" name="Google Shape;1609;p41"/>
          <p:cNvGrpSpPr/>
          <p:nvPr/>
        </p:nvGrpSpPr>
        <p:grpSpPr>
          <a:xfrm>
            <a:off x="-5850" y="4575500"/>
            <a:ext cx="511994" cy="525888"/>
            <a:chOff x="-5850" y="4575500"/>
            <a:chExt cx="511994" cy="525888"/>
          </a:xfrm>
        </p:grpSpPr>
        <p:sp>
          <p:nvSpPr>
            <p:cNvPr id="1610" name="Google Shape;1610;p41"/>
            <p:cNvSpPr/>
            <p:nvPr/>
          </p:nvSpPr>
          <p:spPr>
            <a:xfrm>
              <a:off x="271240" y="4575500"/>
              <a:ext cx="25125" cy="18249"/>
            </a:xfrm>
            <a:custGeom>
              <a:rect b="b" l="l" r="r" t="t"/>
              <a:pathLst>
                <a:path extrusionOk="0" h="507" w="698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34309" y="4688201"/>
              <a:ext cx="34339" cy="26420"/>
            </a:xfrm>
            <a:custGeom>
              <a:rect b="b" l="l" r="r" t="t"/>
              <a:pathLst>
                <a:path extrusionOk="0" h="734" w="954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359644" y="4635396"/>
              <a:ext cx="37003" cy="31712"/>
            </a:xfrm>
            <a:custGeom>
              <a:rect b="b" l="l" r="r" t="t"/>
              <a:pathLst>
                <a:path extrusionOk="0" h="881" w="1028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349098" y="4953736"/>
              <a:ext cx="47549" cy="44562"/>
            </a:xfrm>
            <a:custGeom>
              <a:rect b="b" l="l" r="r" t="t"/>
              <a:pathLst>
                <a:path extrusionOk="0" h="1238" w="1321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54671" y="4921737"/>
              <a:ext cx="51473" cy="50681"/>
            </a:xfrm>
            <a:custGeom>
              <a:rect b="b" l="l" r="r" t="t"/>
              <a:pathLst>
                <a:path extrusionOk="0" h="1408" w="143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353057" y="4832001"/>
              <a:ext cx="27752" cy="37003"/>
            </a:xfrm>
            <a:custGeom>
              <a:rect b="b" l="l" r="r" t="t"/>
              <a:pathLst>
                <a:path extrusionOk="0" h="1028" w="771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36998" y="5075976"/>
              <a:ext cx="42762" cy="25412"/>
            </a:xfrm>
            <a:custGeom>
              <a:rect b="b" l="l" r="r" t="t"/>
              <a:pathLst>
                <a:path extrusionOk="0" h="706" w="1188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107643" y="4895352"/>
              <a:ext cx="44886" cy="35671"/>
            </a:xfrm>
            <a:custGeom>
              <a:rect b="b" l="l" r="r" t="t"/>
              <a:pathLst>
                <a:path extrusionOk="0" h="991" w="1247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-5850" y="4747557"/>
              <a:ext cx="30380" cy="22461"/>
            </a:xfrm>
            <a:custGeom>
              <a:rect b="b" l="l" r="r" t="t"/>
              <a:pathLst>
                <a:path extrusionOk="0" h="624" w="844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41"/>
          <p:cNvSpPr/>
          <p:nvPr/>
        </p:nvSpPr>
        <p:spPr>
          <a:xfrm rot="-4157218">
            <a:off x="194531" y="1507463"/>
            <a:ext cx="1724993" cy="102423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p41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1621" name="Google Shape;1621;p41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8" name="Google Shape;1638;p41"/>
          <p:cNvSpPr/>
          <p:nvPr/>
        </p:nvSpPr>
        <p:spPr>
          <a:xfrm>
            <a:off x="4984598" y="-111688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41"/>
          <p:cNvSpPr/>
          <p:nvPr/>
        </p:nvSpPr>
        <p:spPr>
          <a:xfrm rot="-5400000">
            <a:off x="6312358" y="-182201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">
    <p:bg>
      <p:bgPr>
        <a:solidFill>
          <a:schemeClr val="accent2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2"/>
          <p:cNvSpPr txBox="1"/>
          <p:nvPr>
            <p:ph type="title"/>
          </p:nvPr>
        </p:nvSpPr>
        <p:spPr>
          <a:xfrm>
            <a:off x="709600" y="512080"/>
            <a:ext cx="77211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45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2" name="Google Shape;1642;p42"/>
          <p:cNvSpPr/>
          <p:nvPr/>
        </p:nvSpPr>
        <p:spPr>
          <a:xfrm rot="-7669138">
            <a:off x="5872915" y="-210863"/>
            <a:ext cx="1491547" cy="885621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42"/>
          <p:cNvSpPr/>
          <p:nvPr/>
        </p:nvSpPr>
        <p:spPr>
          <a:xfrm rot="-4157218">
            <a:off x="471306" y="2059638"/>
            <a:ext cx="1724993" cy="102423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2"/>
          <p:cNvSpPr/>
          <p:nvPr/>
        </p:nvSpPr>
        <p:spPr>
          <a:xfrm>
            <a:off x="-2404275" y="1532875"/>
            <a:ext cx="14232608" cy="5395251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42"/>
          <p:cNvSpPr txBox="1"/>
          <p:nvPr>
            <p:ph idx="1" type="subTitle"/>
          </p:nvPr>
        </p:nvSpPr>
        <p:spPr>
          <a:xfrm>
            <a:off x="1355100" y="2048725"/>
            <a:ext cx="64338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6" name="Google Shape;1646;p42"/>
          <p:cNvSpPr/>
          <p:nvPr/>
        </p:nvSpPr>
        <p:spPr>
          <a:xfrm rot="3113721">
            <a:off x="6073616" y="-500706"/>
            <a:ext cx="3723375" cy="288950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42"/>
          <p:cNvGrpSpPr/>
          <p:nvPr/>
        </p:nvGrpSpPr>
        <p:grpSpPr>
          <a:xfrm flipH="1">
            <a:off x="7242047" y="1624762"/>
            <a:ext cx="1386501" cy="673098"/>
            <a:chOff x="6262493" y="240300"/>
            <a:chExt cx="1386501" cy="673098"/>
          </a:xfrm>
        </p:grpSpPr>
        <p:sp>
          <p:nvSpPr>
            <p:cNvPr id="1648" name="Google Shape;1648;p4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42"/>
          <p:cNvGrpSpPr/>
          <p:nvPr/>
        </p:nvGrpSpPr>
        <p:grpSpPr>
          <a:xfrm>
            <a:off x="255775" y="3956900"/>
            <a:ext cx="745375" cy="1353225"/>
            <a:chOff x="255975" y="3937900"/>
            <a:chExt cx="745375" cy="1353225"/>
          </a:xfrm>
        </p:grpSpPr>
        <p:sp>
          <p:nvSpPr>
            <p:cNvPr id="1661" name="Google Shape;1661;p42"/>
            <p:cNvSpPr/>
            <p:nvPr/>
          </p:nvSpPr>
          <p:spPr>
            <a:xfrm>
              <a:off x="255975" y="3937900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526850" y="4638950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468725" y="4458425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433950" y="4764225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591325" y="4158825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42"/>
          <p:cNvSpPr/>
          <p:nvPr/>
        </p:nvSpPr>
        <p:spPr>
          <a:xfrm rot="-9473144">
            <a:off x="8051878" y="2202061"/>
            <a:ext cx="1169730" cy="588414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42"/>
          <p:cNvSpPr/>
          <p:nvPr/>
        </p:nvSpPr>
        <p:spPr>
          <a:xfrm rot="-5400000">
            <a:off x="-815956" y="2035191"/>
            <a:ext cx="2127125" cy="808844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2"/>
          <p:cNvSpPr/>
          <p:nvPr/>
        </p:nvSpPr>
        <p:spPr>
          <a:xfrm rot="-2307563">
            <a:off x="-644283" y="432406"/>
            <a:ext cx="2347202" cy="346472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2"/>
          <p:cNvSpPr/>
          <p:nvPr/>
        </p:nvSpPr>
        <p:spPr>
          <a:xfrm rot="10800000">
            <a:off x="-217991" y="347100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_1_1_1_1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3"/>
          <p:cNvSpPr txBox="1"/>
          <p:nvPr>
            <p:ph type="title"/>
          </p:nvPr>
        </p:nvSpPr>
        <p:spPr>
          <a:xfrm>
            <a:off x="712350" y="421100"/>
            <a:ext cx="48180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72" name="Google Shape;1672;p43"/>
          <p:cNvSpPr txBox="1"/>
          <p:nvPr>
            <p:ph idx="1" type="subTitle"/>
          </p:nvPr>
        </p:nvSpPr>
        <p:spPr>
          <a:xfrm>
            <a:off x="712350" y="1704950"/>
            <a:ext cx="41376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3" name="Google Shape;1673;p43"/>
          <p:cNvSpPr/>
          <p:nvPr/>
        </p:nvSpPr>
        <p:spPr>
          <a:xfrm rot="-9646567">
            <a:off x="7224171" y="1128484"/>
            <a:ext cx="931191" cy="66751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43"/>
          <p:cNvSpPr/>
          <p:nvPr/>
        </p:nvSpPr>
        <p:spPr>
          <a:xfrm rot="966226">
            <a:off x="5733864" y="3276223"/>
            <a:ext cx="3158310" cy="1823031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43"/>
          <p:cNvSpPr/>
          <p:nvPr/>
        </p:nvSpPr>
        <p:spPr>
          <a:xfrm flipH="1" rot="-1001395">
            <a:off x="-304894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6" name="Google Shape;1676;p43"/>
          <p:cNvGrpSpPr/>
          <p:nvPr/>
        </p:nvGrpSpPr>
        <p:grpSpPr>
          <a:xfrm rot="3113270">
            <a:off x="758464" y="4110396"/>
            <a:ext cx="1395301" cy="1361799"/>
            <a:chOff x="-586438" y="2246659"/>
            <a:chExt cx="1395308" cy="1361806"/>
          </a:xfrm>
        </p:grpSpPr>
        <p:sp>
          <p:nvSpPr>
            <p:cNvPr id="1677" name="Google Shape;1677;p43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3" name="Google Shape;1683;p43"/>
          <p:cNvSpPr/>
          <p:nvPr/>
        </p:nvSpPr>
        <p:spPr>
          <a:xfrm flipH="1" rot="-8792422">
            <a:off x="-438662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43"/>
          <p:cNvSpPr/>
          <p:nvPr/>
        </p:nvSpPr>
        <p:spPr>
          <a:xfrm flipH="1" rot="5400000">
            <a:off x="7873434" y="385639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3"/>
          <p:cNvSpPr/>
          <p:nvPr/>
        </p:nvSpPr>
        <p:spPr>
          <a:xfrm flipH="1" rot="-7252578">
            <a:off x="-942891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6" name="Google Shape;1686;p43"/>
          <p:cNvGrpSpPr/>
          <p:nvPr/>
        </p:nvGrpSpPr>
        <p:grpSpPr>
          <a:xfrm rot="2700000">
            <a:off x="8285132" y="1225200"/>
            <a:ext cx="1388826" cy="792042"/>
            <a:chOff x="7639134" y="208231"/>
            <a:chExt cx="1388839" cy="792050"/>
          </a:xfrm>
        </p:grpSpPr>
        <p:sp>
          <p:nvSpPr>
            <p:cNvPr id="1687" name="Google Shape;1687;p43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3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3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3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3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3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3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3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3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3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6" name="Google Shape;1706;p43"/>
          <p:cNvGrpSpPr/>
          <p:nvPr/>
        </p:nvGrpSpPr>
        <p:grpSpPr>
          <a:xfrm flipH="1" rot="3104948">
            <a:off x="-219158" y="509690"/>
            <a:ext cx="1092878" cy="665174"/>
            <a:chOff x="7486891" y="184631"/>
            <a:chExt cx="1092889" cy="665181"/>
          </a:xfrm>
        </p:grpSpPr>
        <p:sp>
          <p:nvSpPr>
            <p:cNvPr id="1707" name="Google Shape;1707;p43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3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3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3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3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4" name="Google Shape;1724;p43"/>
          <p:cNvSpPr/>
          <p:nvPr/>
        </p:nvSpPr>
        <p:spPr>
          <a:xfrm rot="10800000">
            <a:off x="3649725" y="4599040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43"/>
          <p:cNvSpPr/>
          <p:nvPr/>
        </p:nvSpPr>
        <p:spPr>
          <a:xfrm rot="5400000">
            <a:off x="3517886" y="4645649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43"/>
          <p:cNvSpPr/>
          <p:nvPr>
            <p:ph idx="2" type="pic"/>
          </p:nvPr>
        </p:nvSpPr>
        <p:spPr>
          <a:xfrm>
            <a:off x="5023525" y="1016075"/>
            <a:ext cx="3408900" cy="3408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_1_1_2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8" name="Google Shape;1728;p44"/>
          <p:cNvGrpSpPr/>
          <p:nvPr/>
        </p:nvGrpSpPr>
        <p:grpSpPr>
          <a:xfrm flipH="1">
            <a:off x="8110030" y="4130659"/>
            <a:ext cx="1395308" cy="1361806"/>
            <a:chOff x="-586438" y="2246659"/>
            <a:chExt cx="1395308" cy="1361806"/>
          </a:xfrm>
        </p:grpSpPr>
        <p:sp>
          <p:nvSpPr>
            <p:cNvPr id="1729" name="Google Shape;1729;p44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44"/>
          <p:cNvSpPr txBox="1"/>
          <p:nvPr>
            <p:ph type="ctrTitle"/>
          </p:nvPr>
        </p:nvSpPr>
        <p:spPr>
          <a:xfrm>
            <a:off x="715375" y="618625"/>
            <a:ext cx="4224000" cy="22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6" name="Google Shape;1736;p44"/>
          <p:cNvSpPr txBox="1"/>
          <p:nvPr>
            <p:ph idx="1" type="subTitle"/>
          </p:nvPr>
        </p:nvSpPr>
        <p:spPr>
          <a:xfrm>
            <a:off x="715375" y="2790525"/>
            <a:ext cx="42240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37" name="Google Shape;1737;p44"/>
          <p:cNvSpPr/>
          <p:nvPr/>
        </p:nvSpPr>
        <p:spPr>
          <a:xfrm rot="-5400000">
            <a:off x="-757390" y="4246952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4"/>
          <p:cNvSpPr/>
          <p:nvPr/>
        </p:nvSpPr>
        <p:spPr>
          <a:xfrm flipH="1" rot="10800000">
            <a:off x="8097311" y="3505200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9" name="Google Shape;1739;p44"/>
          <p:cNvGrpSpPr/>
          <p:nvPr/>
        </p:nvGrpSpPr>
        <p:grpSpPr>
          <a:xfrm flipH="1">
            <a:off x="7639877" y="4130649"/>
            <a:ext cx="741626" cy="1195489"/>
            <a:chOff x="510547" y="4000024"/>
            <a:chExt cx="741626" cy="1195489"/>
          </a:xfrm>
        </p:grpSpPr>
        <p:sp>
          <p:nvSpPr>
            <p:cNvPr id="1740" name="Google Shape;1740;p44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8" name="Google Shape;1758;p44"/>
          <p:cNvSpPr/>
          <p:nvPr/>
        </p:nvSpPr>
        <p:spPr>
          <a:xfrm rot="966226">
            <a:off x="6419994" y="-581402"/>
            <a:ext cx="3158310" cy="1823031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4"/>
          <p:cNvSpPr/>
          <p:nvPr/>
        </p:nvSpPr>
        <p:spPr>
          <a:xfrm rot="-9341272">
            <a:off x="6124643" y="172057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4"/>
          <p:cNvSpPr/>
          <p:nvPr/>
        </p:nvSpPr>
        <p:spPr>
          <a:xfrm flipH="1" rot="-7252578">
            <a:off x="-748186" y="48276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4"/>
          <p:cNvSpPr/>
          <p:nvPr/>
        </p:nvSpPr>
        <p:spPr>
          <a:xfrm flipH="1" rot="-1001395">
            <a:off x="-533289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44"/>
          <p:cNvGrpSpPr/>
          <p:nvPr/>
        </p:nvGrpSpPr>
        <p:grpSpPr>
          <a:xfrm flipH="1">
            <a:off x="230745" y="184631"/>
            <a:ext cx="1092889" cy="665181"/>
            <a:chOff x="7486891" y="184631"/>
            <a:chExt cx="1092889" cy="665181"/>
          </a:xfrm>
        </p:grpSpPr>
        <p:sp>
          <p:nvSpPr>
            <p:cNvPr id="1763" name="Google Shape;1763;p44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4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4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4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4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44"/>
          <p:cNvSpPr/>
          <p:nvPr/>
        </p:nvSpPr>
        <p:spPr>
          <a:xfrm>
            <a:off x="1323625" y="4964726"/>
            <a:ext cx="4560131" cy="1240349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5"/>
          <p:cNvSpPr/>
          <p:nvPr/>
        </p:nvSpPr>
        <p:spPr>
          <a:xfrm flipH="1" rot="-7198765">
            <a:off x="-1124360" y="4267026"/>
            <a:ext cx="2913388" cy="1555252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45"/>
          <p:cNvSpPr/>
          <p:nvPr/>
        </p:nvSpPr>
        <p:spPr>
          <a:xfrm flipH="1" rot="10800000">
            <a:off x="4554539" y="4835030"/>
            <a:ext cx="3834994" cy="795070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45"/>
          <p:cNvSpPr txBox="1"/>
          <p:nvPr>
            <p:ph type="title"/>
          </p:nvPr>
        </p:nvSpPr>
        <p:spPr>
          <a:xfrm>
            <a:off x="714850" y="416011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85" name="Google Shape;1785;p45"/>
          <p:cNvSpPr txBox="1"/>
          <p:nvPr>
            <p:ph idx="1" type="subTitle"/>
          </p:nvPr>
        </p:nvSpPr>
        <p:spPr>
          <a:xfrm>
            <a:off x="714850" y="1941725"/>
            <a:ext cx="38694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6" name="Google Shape;1786;p45"/>
          <p:cNvSpPr txBox="1"/>
          <p:nvPr>
            <p:ph idx="2" type="subTitle"/>
          </p:nvPr>
        </p:nvSpPr>
        <p:spPr>
          <a:xfrm>
            <a:off x="4559650" y="1950272"/>
            <a:ext cx="38694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7" name="Google Shape;1787;p45"/>
          <p:cNvSpPr txBox="1"/>
          <p:nvPr>
            <p:ph idx="3" type="subTitle"/>
          </p:nvPr>
        </p:nvSpPr>
        <p:spPr>
          <a:xfrm>
            <a:off x="714850" y="1546645"/>
            <a:ext cx="38694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8" name="Google Shape;1788;p45"/>
          <p:cNvSpPr txBox="1"/>
          <p:nvPr>
            <p:ph idx="4" type="subTitle"/>
          </p:nvPr>
        </p:nvSpPr>
        <p:spPr>
          <a:xfrm>
            <a:off x="4559650" y="1558020"/>
            <a:ext cx="38694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9" name="Google Shape;1789;p45"/>
          <p:cNvSpPr txBox="1"/>
          <p:nvPr>
            <p:ph idx="5" type="subTitle"/>
          </p:nvPr>
        </p:nvSpPr>
        <p:spPr>
          <a:xfrm>
            <a:off x="760425" y="1120299"/>
            <a:ext cx="7668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0" name="Google Shape;1790;p45"/>
          <p:cNvSpPr/>
          <p:nvPr/>
        </p:nvSpPr>
        <p:spPr>
          <a:xfrm flipH="1">
            <a:off x="-138467" y="354553"/>
            <a:ext cx="647437" cy="464111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1" name="Google Shape;1791;p45"/>
          <p:cNvGrpSpPr/>
          <p:nvPr/>
        </p:nvGrpSpPr>
        <p:grpSpPr>
          <a:xfrm flipH="1">
            <a:off x="5684" y="93888"/>
            <a:ext cx="703176" cy="694700"/>
            <a:chOff x="8330025" y="93888"/>
            <a:chExt cx="703176" cy="694700"/>
          </a:xfrm>
        </p:grpSpPr>
        <p:sp>
          <p:nvSpPr>
            <p:cNvPr id="1792" name="Google Shape;1792;p45"/>
            <p:cNvSpPr/>
            <p:nvPr/>
          </p:nvSpPr>
          <p:spPr>
            <a:xfrm>
              <a:off x="8771995" y="93888"/>
              <a:ext cx="21252" cy="15436"/>
            </a:xfrm>
            <a:custGeom>
              <a:rect b="b" l="l" r="r" t="t"/>
              <a:pathLst>
                <a:path extrusionOk="0" h="507" w="698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8740756" y="189216"/>
              <a:ext cx="29047" cy="22347"/>
            </a:xfrm>
            <a:custGeom>
              <a:rect b="b" l="l" r="r" t="t"/>
              <a:pathLst>
                <a:path extrusionOk="0" h="734" w="954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8846773" y="144551"/>
              <a:ext cx="31300" cy="26822"/>
            </a:xfrm>
            <a:custGeom>
              <a:rect b="b" l="l" r="r" t="t"/>
              <a:pathLst>
                <a:path extrusionOk="0" h="881" w="1028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8837852" y="413821"/>
              <a:ext cx="40221" cy="37691"/>
            </a:xfrm>
            <a:custGeom>
              <a:rect b="b" l="l" r="r" t="t"/>
              <a:pathLst>
                <a:path extrusionOk="0" h="1238" w="1321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8927153" y="386753"/>
              <a:ext cx="43540" cy="42867"/>
            </a:xfrm>
            <a:custGeom>
              <a:rect b="b" l="l" r="r" t="t"/>
              <a:pathLst>
                <a:path extrusionOk="0" h="1408" w="143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8841201" y="310850"/>
              <a:ext cx="23475" cy="31297"/>
            </a:xfrm>
            <a:custGeom>
              <a:rect b="b" l="l" r="r" t="t"/>
              <a:pathLst>
                <a:path extrusionOk="0" h="1028" w="771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8912204" y="517217"/>
              <a:ext cx="36172" cy="21494"/>
            </a:xfrm>
            <a:custGeom>
              <a:rect b="b" l="l" r="r" t="t"/>
              <a:pathLst>
                <a:path extrusionOk="0" h="706" w="1188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8986312" y="652400"/>
              <a:ext cx="13427" cy="13426"/>
            </a:xfrm>
            <a:custGeom>
              <a:rect b="b" l="l" r="r" t="t"/>
              <a:pathLst>
                <a:path extrusionOk="0" h="441" w="441">
                  <a:moveTo>
                    <a:pt x="220" y="0"/>
                  </a:moveTo>
                  <a:cubicBezTo>
                    <a:pt x="0" y="74"/>
                    <a:pt x="0" y="367"/>
                    <a:pt x="220" y="440"/>
                  </a:cubicBezTo>
                  <a:cubicBezTo>
                    <a:pt x="440" y="367"/>
                    <a:pt x="440" y="74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9018677" y="775161"/>
              <a:ext cx="14523" cy="13426"/>
            </a:xfrm>
            <a:custGeom>
              <a:rect b="b" l="l" r="r" t="t"/>
              <a:pathLst>
                <a:path extrusionOk="0" h="441" w="477">
                  <a:moveTo>
                    <a:pt x="257" y="1"/>
                  </a:moveTo>
                  <a:cubicBezTo>
                    <a:pt x="0" y="37"/>
                    <a:pt x="0" y="404"/>
                    <a:pt x="257" y="440"/>
                  </a:cubicBezTo>
                  <a:cubicBezTo>
                    <a:pt x="477" y="404"/>
                    <a:pt x="477" y="37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8633613" y="364436"/>
              <a:ext cx="37968" cy="30171"/>
            </a:xfrm>
            <a:custGeom>
              <a:rect b="b" l="l" r="r" t="t"/>
              <a:pathLst>
                <a:path extrusionOk="0" h="991" w="1247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8537613" y="239422"/>
              <a:ext cx="25698" cy="18998"/>
            </a:xfrm>
            <a:custGeom>
              <a:rect b="b" l="l" r="r" t="t"/>
              <a:pathLst>
                <a:path extrusionOk="0" h="624" w="844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8330025" y="118884"/>
              <a:ext cx="14523" cy="13426"/>
            </a:xfrm>
            <a:custGeom>
              <a:rect b="b" l="l" r="r" t="t"/>
              <a:pathLst>
                <a:path extrusionOk="0" h="441" w="477">
                  <a:moveTo>
                    <a:pt x="220" y="1"/>
                  </a:moveTo>
                  <a:cubicBezTo>
                    <a:pt x="0" y="74"/>
                    <a:pt x="0" y="367"/>
                    <a:pt x="220" y="441"/>
                  </a:cubicBezTo>
                  <a:cubicBezTo>
                    <a:pt x="477" y="367"/>
                    <a:pt x="477" y="74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4" name="Google Shape;1804;p45"/>
          <p:cNvSpPr/>
          <p:nvPr/>
        </p:nvSpPr>
        <p:spPr>
          <a:xfrm flipH="1" rot="-5720879">
            <a:off x="8038037" y="147723"/>
            <a:ext cx="1319663" cy="78356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5"/>
          <p:cNvSpPr/>
          <p:nvPr/>
        </p:nvSpPr>
        <p:spPr>
          <a:xfrm flipH="1" rot="4670905">
            <a:off x="-98669" y="4244563"/>
            <a:ext cx="1169907" cy="588504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5"/>
          <p:cNvSpPr/>
          <p:nvPr/>
        </p:nvSpPr>
        <p:spPr>
          <a:xfrm flipH="1" rot="10800000">
            <a:off x="6457195" y="4742575"/>
            <a:ext cx="2766964" cy="542061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7" name="Google Shape;1807;p45"/>
          <p:cNvGrpSpPr/>
          <p:nvPr/>
        </p:nvGrpSpPr>
        <p:grpSpPr>
          <a:xfrm flipH="1" rot="-5890140">
            <a:off x="8075910" y="3980750"/>
            <a:ext cx="1407549" cy="942233"/>
            <a:chOff x="7346859" y="7329591"/>
            <a:chExt cx="1407482" cy="942188"/>
          </a:xfrm>
        </p:grpSpPr>
        <p:sp>
          <p:nvSpPr>
            <p:cNvPr id="1808" name="Google Shape;1808;p45"/>
            <p:cNvSpPr/>
            <p:nvPr/>
          </p:nvSpPr>
          <p:spPr>
            <a:xfrm rot="-6527405">
              <a:off x="7854413" y="7191503"/>
              <a:ext cx="392373" cy="1353218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 rot="-6527405">
              <a:off x="7917574" y="7640311"/>
              <a:ext cx="105749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 rot="-6527405">
              <a:off x="7974294" y="7585056"/>
              <a:ext cx="221824" cy="150499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 rot="-6527405">
              <a:off x="8026711" y="7590761"/>
              <a:ext cx="94174" cy="404473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 rot="-6527405">
              <a:off x="8104386" y="7578861"/>
              <a:ext cx="278774" cy="191099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 rot="-6527405">
              <a:off x="7546381" y="7349644"/>
              <a:ext cx="410023" cy="513447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 rot="-6527405">
              <a:off x="7917574" y="7640311"/>
              <a:ext cx="105749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6"/>
          <p:cNvSpPr txBox="1"/>
          <p:nvPr>
            <p:ph type="title"/>
          </p:nvPr>
        </p:nvSpPr>
        <p:spPr>
          <a:xfrm>
            <a:off x="713225" y="418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17" name="Google Shape;1817;p46"/>
          <p:cNvSpPr txBox="1"/>
          <p:nvPr>
            <p:ph idx="1" type="subTitle"/>
          </p:nvPr>
        </p:nvSpPr>
        <p:spPr>
          <a:xfrm>
            <a:off x="6299300" y="2854738"/>
            <a:ext cx="18534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8" name="Google Shape;1818;p46"/>
          <p:cNvSpPr txBox="1"/>
          <p:nvPr>
            <p:ph idx="2" type="subTitle"/>
          </p:nvPr>
        </p:nvSpPr>
        <p:spPr>
          <a:xfrm>
            <a:off x="2506800" y="2854738"/>
            <a:ext cx="18534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9" name="Google Shape;1819;p46"/>
          <p:cNvSpPr txBox="1"/>
          <p:nvPr>
            <p:ph idx="3" type="subTitle"/>
          </p:nvPr>
        </p:nvSpPr>
        <p:spPr>
          <a:xfrm>
            <a:off x="6299225" y="2351463"/>
            <a:ext cx="18534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0" name="Google Shape;1820;p46"/>
          <p:cNvSpPr txBox="1"/>
          <p:nvPr>
            <p:ph idx="4" type="subTitle"/>
          </p:nvPr>
        </p:nvSpPr>
        <p:spPr>
          <a:xfrm>
            <a:off x="2506775" y="2351463"/>
            <a:ext cx="18534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21" name="Google Shape;1821;p46"/>
          <p:cNvGrpSpPr/>
          <p:nvPr/>
        </p:nvGrpSpPr>
        <p:grpSpPr>
          <a:xfrm flipH="1">
            <a:off x="-333470" y="3256134"/>
            <a:ext cx="1395308" cy="1361806"/>
            <a:chOff x="-586438" y="2246659"/>
            <a:chExt cx="1395308" cy="1361806"/>
          </a:xfrm>
        </p:grpSpPr>
        <p:sp>
          <p:nvSpPr>
            <p:cNvPr id="1822" name="Google Shape;1822;p46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8" name="Google Shape;1828;p46"/>
          <p:cNvSpPr/>
          <p:nvPr/>
        </p:nvSpPr>
        <p:spPr>
          <a:xfrm flipH="1" rot="-8792422">
            <a:off x="-667057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46"/>
          <p:cNvSpPr/>
          <p:nvPr/>
        </p:nvSpPr>
        <p:spPr>
          <a:xfrm flipH="1" rot="10800000">
            <a:off x="7045302" y="4598714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0" name="Google Shape;1830;p46"/>
          <p:cNvGrpSpPr/>
          <p:nvPr/>
        </p:nvGrpSpPr>
        <p:grpSpPr>
          <a:xfrm flipH="1" rot="5400000">
            <a:off x="7688323" y="3747857"/>
            <a:ext cx="741626" cy="1195489"/>
            <a:chOff x="510547" y="4000024"/>
            <a:chExt cx="741626" cy="1195489"/>
          </a:xfrm>
        </p:grpSpPr>
        <p:sp>
          <p:nvSpPr>
            <p:cNvPr id="1831" name="Google Shape;1831;p4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9" name="Google Shape;1849;p46"/>
          <p:cNvSpPr/>
          <p:nvPr/>
        </p:nvSpPr>
        <p:spPr>
          <a:xfrm rot="966226">
            <a:off x="6419994" y="-581402"/>
            <a:ext cx="3158310" cy="1823031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46"/>
          <p:cNvSpPr/>
          <p:nvPr/>
        </p:nvSpPr>
        <p:spPr>
          <a:xfrm rot="-9341272">
            <a:off x="6124643" y="172057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1" name="Google Shape;1851;p46"/>
          <p:cNvGrpSpPr/>
          <p:nvPr/>
        </p:nvGrpSpPr>
        <p:grpSpPr>
          <a:xfrm>
            <a:off x="7574008" y="1090981"/>
            <a:ext cx="1388839" cy="792050"/>
            <a:chOff x="7639134" y="208231"/>
            <a:chExt cx="1388839" cy="792050"/>
          </a:xfrm>
        </p:grpSpPr>
        <p:sp>
          <p:nvSpPr>
            <p:cNvPr id="1852" name="Google Shape;1852;p46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46"/>
          <p:cNvSpPr/>
          <p:nvPr/>
        </p:nvSpPr>
        <p:spPr>
          <a:xfrm flipH="1" rot="-7252578">
            <a:off x="-1171286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6"/>
          <p:cNvSpPr/>
          <p:nvPr/>
        </p:nvSpPr>
        <p:spPr>
          <a:xfrm flipH="1" rot="-1001395">
            <a:off x="-533289" y="-41619"/>
            <a:ext cx="1474616" cy="851174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3" name="Google Shape;1873;p46"/>
          <p:cNvGrpSpPr/>
          <p:nvPr/>
        </p:nvGrpSpPr>
        <p:grpSpPr>
          <a:xfrm flipH="1" rot="3104948">
            <a:off x="-280428" y="393640"/>
            <a:ext cx="1092878" cy="665174"/>
            <a:chOff x="7486891" y="184631"/>
            <a:chExt cx="1092889" cy="665181"/>
          </a:xfrm>
        </p:grpSpPr>
        <p:sp>
          <p:nvSpPr>
            <p:cNvPr id="1874" name="Google Shape;1874;p46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6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6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6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6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1" name="Google Shape;1891;p46"/>
          <p:cNvSpPr/>
          <p:nvPr/>
        </p:nvSpPr>
        <p:spPr>
          <a:xfrm rot="-4157218">
            <a:off x="3446631" y="4243463"/>
            <a:ext cx="1724993" cy="102423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7"/>
          <p:cNvSpPr/>
          <p:nvPr/>
        </p:nvSpPr>
        <p:spPr>
          <a:xfrm flipH="1">
            <a:off x="4014863" y="4630750"/>
            <a:ext cx="5129137" cy="82630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7"/>
          <p:cNvSpPr/>
          <p:nvPr/>
        </p:nvSpPr>
        <p:spPr>
          <a:xfrm rot="-10048048">
            <a:off x="4436398" y="4987912"/>
            <a:ext cx="2347115" cy="346460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7"/>
          <p:cNvSpPr txBox="1"/>
          <p:nvPr>
            <p:ph type="ctrTitle"/>
          </p:nvPr>
        </p:nvSpPr>
        <p:spPr>
          <a:xfrm>
            <a:off x="713225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6" name="Google Shape;1896;p47"/>
          <p:cNvSpPr txBox="1"/>
          <p:nvPr>
            <p:ph idx="1" type="subTitle"/>
          </p:nvPr>
        </p:nvSpPr>
        <p:spPr>
          <a:xfrm>
            <a:off x="694900" y="3169668"/>
            <a:ext cx="23247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7" name="Google Shape;1897;p47"/>
          <p:cNvSpPr txBox="1"/>
          <p:nvPr>
            <p:ph idx="2" type="subTitle"/>
          </p:nvPr>
        </p:nvSpPr>
        <p:spPr>
          <a:xfrm>
            <a:off x="3405338" y="3169668"/>
            <a:ext cx="23286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8" name="Google Shape;1898;p47"/>
          <p:cNvSpPr txBox="1"/>
          <p:nvPr>
            <p:ph idx="3" type="ctrTitle"/>
          </p:nvPr>
        </p:nvSpPr>
        <p:spPr>
          <a:xfrm>
            <a:off x="693363" y="2871817"/>
            <a:ext cx="2328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99" name="Google Shape;1899;p47"/>
          <p:cNvSpPr txBox="1"/>
          <p:nvPr>
            <p:ph idx="4" type="ctrTitle"/>
          </p:nvPr>
        </p:nvSpPr>
        <p:spPr>
          <a:xfrm>
            <a:off x="3403800" y="2871817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00" name="Google Shape;1900;p47"/>
          <p:cNvSpPr txBox="1"/>
          <p:nvPr>
            <p:ph idx="5" type="subTitle"/>
          </p:nvPr>
        </p:nvSpPr>
        <p:spPr>
          <a:xfrm>
            <a:off x="6119676" y="3169668"/>
            <a:ext cx="23286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1" name="Google Shape;1901;p47"/>
          <p:cNvSpPr txBox="1"/>
          <p:nvPr>
            <p:ph idx="6" type="ctrTitle"/>
          </p:nvPr>
        </p:nvSpPr>
        <p:spPr>
          <a:xfrm>
            <a:off x="6118137" y="2871817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02" name="Google Shape;1902;p47"/>
          <p:cNvSpPr/>
          <p:nvPr/>
        </p:nvSpPr>
        <p:spPr>
          <a:xfrm>
            <a:off x="-772050" y="4766900"/>
            <a:ext cx="4715411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47"/>
          <p:cNvSpPr/>
          <p:nvPr/>
        </p:nvSpPr>
        <p:spPr>
          <a:xfrm rot="10800000">
            <a:off x="2241568" y="4773357"/>
            <a:ext cx="2972232" cy="77556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7"/>
          <p:cNvSpPr/>
          <p:nvPr/>
        </p:nvSpPr>
        <p:spPr>
          <a:xfrm rot="-1106640">
            <a:off x="2067137" y="4053180"/>
            <a:ext cx="1563285" cy="128136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7"/>
          <p:cNvSpPr/>
          <p:nvPr/>
        </p:nvSpPr>
        <p:spPr>
          <a:xfrm rot="6257887">
            <a:off x="-487009" y="241041"/>
            <a:ext cx="2121995" cy="1259899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47"/>
          <p:cNvGrpSpPr/>
          <p:nvPr/>
        </p:nvGrpSpPr>
        <p:grpSpPr>
          <a:xfrm>
            <a:off x="8221797" y="90149"/>
            <a:ext cx="741626" cy="1195489"/>
            <a:chOff x="510547" y="4000024"/>
            <a:chExt cx="741626" cy="1195489"/>
          </a:xfrm>
        </p:grpSpPr>
        <p:sp>
          <p:nvSpPr>
            <p:cNvPr id="1907" name="Google Shape;1907;p47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47"/>
          <p:cNvSpPr/>
          <p:nvPr/>
        </p:nvSpPr>
        <p:spPr>
          <a:xfrm rot="-9341272">
            <a:off x="7949670" y="60032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5_1_2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48"/>
          <p:cNvSpPr txBox="1"/>
          <p:nvPr>
            <p:ph type="ctrTitle"/>
          </p:nvPr>
        </p:nvSpPr>
        <p:spPr>
          <a:xfrm>
            <a:off x="713225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8" name="Google Shape;1928;p48"/>
          <p:cNvSpPr txBox="1"/>
          <p:nvPr>
            <p:ph idx="1" type="subTitle"/>
          </p:nvPr>
        </p:nvSpPr>
        <p:spPr>
          <a:xfrm>
            <a:off x="694900" y="2697176"/>
            <a:ext cx="23247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29" name="Google Shape;1929;p48"/>
          <p:cNvSpPr txBox="1"/>
          <p:nvPr>
            <p:ph idx="2" type="subTitle"/>
          </p:nvPr>
        </p:nvSpPr>
        <p:spPr>
          <a:xfrm>
            <a:off x="3405750" y="3737675"/>
            <a:ext cx="23286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30" name="Google Shape;1930;p48"/>
          <p:cNvSpPr txBox="1"/>
          <p:nvPr>
            <p:ph idx="3" type="ctrTitle"/>
          </p:nvPr>
        </p:nvSpPr>
        <p:spPr>
          <a:xfrm>
            <a:off x="693363" y="2426805"/>
            <a:ext cx="2328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31" name="Google Shape;1931;p48"/>
          <p:cNvSpPr txBox="1"/>
          <p:nvPr>
            <p:ph idx="4" type="ctrTitle"/>
          </p:nvPr>
        </p:nvSpPr>
        <p:spPr>
          <a:xfrm>
            <a:off x="3403800" y="3428992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32" name="Google Shape;1932;p48"/>
          <p:cNvSpPr txBox="1"/>
          <p:nvPr>
            <p:ph idx="5" type="subTitle"/>
          </p:nvPr>
        </p:nvSpPr>
        <p:spPr>
          <a:xfrm>
            <a:off x="6119675" y="2697176"/>
            <a:ext cx="23286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33" name="Google Shape;1933;p48"/>
          <p:cNvSpPr txBox="1"/>
          <p:nvPr>
            <p:ph idx="6" type="ctrTitle"/>
          </p:nvPr>
        </p:nvSpPr>
        <p:spPr>
          <a:xfrm>
            <a:off x="6118137" y="2426805"/>
            <a:ext cx="2332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34" name="Google Shape;1934;p48"/>
          <p:cNvSpPr/>
          <p:nvPr/>
        </p:nvSpPr>
        <p:spPr>
          <a:xfrm>
            <a:off x="-727233" y="4630750"/>
            <a:ext cx="5129137" cy="82630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48"/>
          <p:cNvSpPr/>
          <p:nvPr/>
        </p:nvSpPr>
        <p:spPr>
          <a:xfrm flipH="1" rot="2700000">
            <a:off x="7907560" y="3496984"/>
            <a:ext cx="1563381" cy="1281444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48"/>
          <p:cNvSpPr/>
          <p:nvPr/>
        </p:nvSpPr>
        <p:spPr>
          <a:xfrm flipH="1" rot="10800000">
            <a:off x="3422867" y="4809332"/>
            <a:ext cx="2972232" cy="775568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48"/>
          <p:cNvSpPr/>
          <p:nvPr/>
        </p:nvSpPr>
        <p:spPr>
          <a:xfrm flipH="1" rot="-6257887">
            <a:off x="7805581" y="213191"/>
            <a:ext cx="2121995" cy="1259899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48"/>
          <p:cNvSpPr/>
          <p:nvPr/>
        </p:nvSpPr>
        <p:spPr>
          <a:xfrm flipH="1" rot="9341272">
            <a:off x="-85382" y="-9593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48"/>
          <p:cNvGrpSpPr/>
          <p:nvPr/>
        </p:nvGrpSpPr>
        <p:grpSpPr>
          <a:xfrm flipH="1">
            <a:off x="-154656" y="157324"/>
            <a:ext cx="741626" cy="1195489"/>
            <a:chOff x="510547" y="4000024"/>
            <a:chExt cx="741626" cy="1195489"/>
          </a:xfrm>
        </p:grpSpPr>
        <p:sp>
          <p:nvSpPr>
            <p:cNvPr id="1940" name="Google Shape;1940;p48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8" name="Google Shape;1958;p48"/>
          <p:cNvSpPr/>
          <p:nvPr/>
        </p:nvSpPr>
        <p:spPr>
          <a:xfrm flipH="1">
            <a:off x="4450181" y="4864400"/>
            <a:ext cx="4715411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48"/>
          <p:cNvSpPr/>
          <p:nvPr/>
        </p:nvSpPr>
        <p:spPr>
          <a:xfrm rot="1634032">
            <a:off x="8256599" y="1226123"/>
            <a:ext cx="1134516" cy="258407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48"/>
          <p:cNvSpPr/>
          <p:nvPr/>
        </p:nvSpPr>
        <p:spPr>
          <a:xfrm rot="10800000">
            <a:off x="-1348607" y="4667475"/>
            <a:ext cx="2972232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48"/>
          <p:cNvSpPr/>
          <p:nvPr/>
        </p:nvSpPr>
        <p:spPr>
          <a:xfrm flipH="1">
            <a:off x="1821044" y="-345035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2" name="Google Shape;1962;p48"/>
          <p:cNvGrpSpPr/>
          <p:nvPr/>
        </p:nvGrpSpPr>
        <p:grpSpPr>
          <a:xfrm flipH="1" rot="8370820">
            <a:off x="5860295" y="-222185"/>
            <a:ext cx="696327" cy="1016237"/>
            <a:chOff x="802700" y="4340849"/>
            <a:chExt cx="696291" cy="1016185"/>
          </a:xfrm>
        </p:grpSpPr>
        <p:sp>
          <p:nvSpPr>
            <p:cNvPr id="1963" name="Google Shape;1963;p48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2" name="Google Shape;1972;p48"/>
          <p:cNvSpPr/>
          <p:nvPr/>
        </p:nvSpPr>
        <p:spPr>
          <a:xfrm flipH="1" rot="204309">
            <a:off x="3991453" y="-99654"/>
            <a:ext cx="2347204" cy="346473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_1_1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49"/>
          <p:cNvSpPr/>
          <p:nvPr/>
        </p:nvSpPr>
        <p:spPr>
          <a:xfrm flipH="1" rot="10800000">
            <a:off x="6034351" y="4681064"/>
            <a:ext cx="3153250" cy="542061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49"/>
          <p:cNvSpPr txBox="1"/>
          <p:nvPr>
            <p:ph type="ctrTitle"/>
          </p:nvPr>
        </p:nvSpPr>
        <p:spPr>
          <a:xfrm>
            <a:off x="713225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6" name="Google Shape;1976;p49"/>
          <p:cNvSpPr txBox="1"/>
          <p:nvPr>
            <p:ph idx="1" type="subTitle"/>
          </p:nvPr>
        </p:nvSpPr>
        <p:spPr>
          <a:xfrm>
            <a:off x="1875113" y="1713575"/>
            <a:ext cx="3019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7" name="Google Shape;1977;p49"/>
          <p:cNvSpPr txBox="1"/>
          <p:nvPr>
            <p:ph idx="2" type="subTitle"/>
          </p:nvPr>
        </p:nvSpPr>
        <p:spPr>
          <a:xfrm>
            <a:off x="1869856" y="2659050"/>
            <a:ext cx="30252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8" name="Google Shape;1978;p49"/>
          <p:cNvSpPr txBox="1"/>
          <p:nvPr>
            <p:ph idx="3" type="ctrTitle"/>
          </p:nvPr>
        </p:nvSpPr>
        <p:spPr>
          <a:xfrm>
            <a:off x="1869856" y="1415725"/>
            <a:ext cx="30252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79" name="Google Shape;1979;p49"/>
          <p:cNvSpPr txBox="1"/>
          <p:nvPr>
            <p:ph idx="4" type="ctrTitle"/>
          </p:nvPr>
        </p:nvSpPr>
        <p:spPr>
          <a:xfrm>
            <a:off x="1864850" y="2361200"/>
            <a:ext cx="30300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80" name="Google Shape;1980;p49"/>
          <p:cNvSpPr txBox="1"/>
          <p:nvPr>
            <p:ph idx="5" type="subTitle"/>
          </p:nvPr>
        </p:nvSpPr>
        <p:spPr>
          <a:xfrm>
            <a:off x="1869856" y="3604525"/>
            <a:ext cx="30252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81" name="Google Shape;1981;p49"/>
          <p:cNvSpPr txBox="1"/>
          <p:nvPr>
            <p:ph idx="6" type="ctrTitle"/>
          </p:nvPr>
        </p:nvSpPr>
        <p:spPr>
          <a:xfrm>
            <a:off x="1864850" y="3306663"/>
            <a:ext cx="30300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82" name="Google Shape;1982;p49"/>
          <p:cNvSpPr txBox="1"/>
          <p:nvPr>
            <p:ph hasCustomPrompt="1" idx="7" type="title"/>
          </p:nvPr>
        </p:nvSpPr>
        <p:spPr>
          <a:xfrm>
            <a:off x="713225" y="1415725"/>
            <a:ext cx="11619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3" name="Google Shape;1983;p49"/>
          <p:cNvSpPr txBox="1"/>
          <p:nvPr>
            <p:ph hasCustomPrompt="1" idx="8" type="title"/>
          </p:nvPr>
        </p:nvSpPr>
        <p:spPr>
          <a:xfrm>
            <a:off x="713225" y="2361200"/>
            <a:ext cx="11619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4" name="Google Shape;1984;p49"/>
          <p:cNvSpPr txBox="1"/>
          <p:nvPr>
            <p:ph hasCustomPrompt="1" idx="9" type="title"/>
          </p:nvPr>
        </p:nvSpPr>
        <p:spPr>
          <a:xfrm>
            <a:off x="713225" y="3306675"/>
            <a:ext cx="11619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5" name="Google Shape;1985;p49"/>
          <p:cNvSpPr/>
          <p:nvPr/>
        </p:nvSpPr>
        <p:spPr>
          <a:xfrm rot="1711372">
            <a:off x="7768030" y="-253962"/>
            <a:ext cx="1865574" cy="148867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49"/>
          <p:cNvSpPr/>
          <p:nvPr/>
        </p:nvSpPr>
        <p:spPr>
          <a:xfrm rot="-3587236">
            <a:off x="-1293133" y="-221327"/>
            <a:ext cx="3158305" cy="1823028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49"/>
          <p:cNvSpPr/>
          <p:nvPr/>
        </p:nvSpPr>
        <p:spPr>
          <a:xfrm rot="6855029">
            <a:off x="7548422" y="4175273"/>
            <a:ext cx="2346899" cy="346428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49"/>
          <p:cNvSpPr/>
          <p:nvPr/>
        </p:nvSpPr>
        <p:spPr>
          <a:xfrm flipH="1" rot="3294114">
            <a:off x="-394364" y="3780051"/>
            <a:ext cx="1563235" cy="1281324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49"/>
          <p:cNvSpPr/>
          <p:nvPr/>
        </p:nvSpPr>
        <p:spPr>
          <a:xfrm rot="-620012">
            <a:off x="765808" y="108796"/>
            <a:ext cx="1134713" cy="258707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0" name="Google Shape;1990;p49"/>
          <p:cNvGrpSpPr/>
          <p:nvPr/>
        </p:nvGrpSpPr>
        <p:grpSpPr>
          <a:xfrm>
            <a:off x="76200" y="1198525"/>
            <a:ext cx="511994" cy="525888"/>
            <a:chOff x="-91050" y="3532775"/>
            <a:chExt cx="511994" cy="525888"/>
          </a:xfrm>
        </p:grpSpPr>
        <p:sp>
          <p:nvSpPr>
            <p:cNvPr id="1991" name="Google Shape;1991;p49"/>
            <p:cNvSpPr/>
            <p:nvPr/>
          </p:nvSpPr>
          <p:spPr>
            <a:xfrm>
              <a:off x="186040" y="3532775"/>
              <a:ext cx="25125" cy="18249"/>
            </a:xfrm>
            <a:custGeom>
              <a:rect b="b" l="l" r="r" t="t"/>
              <a:pathLst>
                <a:path extrusionOk="0" h="507" w="698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49109" y="3645476"/>
              <a:ext cx="34339" cy="26420"/>
            </a:xfrm>
            <a:custGeom>
              <a:rect b="b" l="l" r="r" t="t"/>
              <a:pathLst>
                <a:path extrusionOk="0" h="734" w="954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274444" y="3592671"/>
              <a:ext cx="37003" cy="31712"/>
            </a:xfrm>
            <a:custGeom>
              <a:rect b="b" l="l" r="r" t="t"/>
              <a:pathLst>
                <a:path extrusionOk="0" h="881" w="1028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263898" y="3911011"/>
              <a:ext cx="47549" cy="44562"/>
            </a:xfrm>
            <a:custGeom>
              <a:rect b="b" l="l" r="r" t="t"/>
              <a:pathLst>
                <a:path extrusionOk="0" h="1238" w="1321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369471" y="3879012"/>
              <a:ext cx="51473" cy="50681"/>
            </a:xfrm>
            <a:custGeom>
              <a:rect b="b" l="l" r="r" t="t"/>
              <a:pathLst>
                <a:path extrusionOk="0" h="1408" w="143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67857" y="3789276"/>
              <a:ext cx="27752" cy="37003"/>
            </a:xfrm>
            <a:custGeom>
              <a:rect b="b" l="l" r="r" t="t"/>
              <a:pathLst>
                <a:path extrusionOk="0" h="1028" w="771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351798" y="4033251"/>
              <a:ext cx="42762" cy="25412"/>
            </a:xfrm>
            <a:custGeom>
              <a:rect b="b" l="l" r="r" t="t"/>
              <a:pathLst>
                <a:path extrusionOk="0" h="706" w="1188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22443" y="3852627"/>
              <a:ext cx="44886" cy="35671"/>
            </a:xfrm>
            <a:custGeom>
              <a:rect b="b" l="l" r="r" t="t"/>
              <a:pathLst>
                <a:path extrusionOk="0" h="991" w="1247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-91050" y="3704832"/>
              <a:ext cx="30380" cy="22461"/>
            </a:xfrm>
            <a:custGeom>
              <a:rect b="b" l="l" r="r" t="t"/>
              <a:pathLst>
                <a:path extrusionOk="0" h="624" w="844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0" name="Google Shape;2000;p49"/>
          <p:cNvSpPr/>
          <p:nvPr/>
        </p:nvSpPr>
        <p:spPr>
          <a:xfrm rot="2074035">
            <a:off x="7057740" y="268006"/>
            <a:ext cx="2347161" cy="34646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4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50"/>
          <p:cNvSpPr txBox="1"/>
          <p:nvPr>
            <p:ph type="title"/>
          </p:nvPr>
        </p:nvSpPr>
        <p:spPr>
          <a:xfrm>
            <a:off x="714900" y="4185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03" name="Google Shape;2003;p50"/>
          <p:cNvSpPr txBox="1"/>
          <p:nvPr>
            <p:ph idx="1" type="subTitle"/>
          </p:nvPr>
        </p:nvSpPr>
        <p:spPr>
          <a:xfrm>
            <a:off x="724945" y="3498506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4" name="Google Shape;2004;p50"/>
          <p:cNvSpPr txBox="1"/>
          <p:nvPr>
            <p:ph idx="2" type="subTitle"/>
          </p:nvPr>
        </p:nvSpPr>
        <p:spPr>
          <a:xfrm>
            <a:off x="2679826" y="3498510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5" name="Google Shape;2005;p50"/>
          <p:cNvSpPr txBox="1"/>
          <p:nvPr>
            <p:ph idx="3" type="subTitle"/>
          </p:nvPr>
        </p:nvSpPr>
        <p:spPr>
          <a:xfrm>
            <a:off x="4635420" y="3498510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6" name="Google Shape;2006;p50"/>
          <p:cNvSpPr txBox="1"/>
          <p:nvPr>
            <p:ph idx="4" type="subTitle"/>
          </p:nvPr>
        </p:nvSpPr>
        <p:spPr>
          <a:xfrm>
            <a:off x="724945" y="2996984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7" name="Google Shape;2007;p50"/>
          <p:cNvSpPr txBox="1"/>
          <p:nvPr>
            <p:ph idx="5" type="subTitle"/>
          </p:nvPr>
        </p:nvSpPr>
        <p:spPr>
          <a:xfrm>
            <a:off x="2679826" y="2996984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8" name="Google Shape;2008;p50"/>
          <p:cNvSpPr txBox="1"/>
          <p:nvPr>
            <p:ph idx="6" type="subTitle"/>
          </p:nvPr>
        </p:nvSpPr>
        <p:spPr>
          <a:xfrm>
            <a:off x="4635420" y="2996984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9" name="Google Shape;2009;p50"/>
          <p:cNvSpPr txBox="1"/>
          <p:nvPr>
            <p:ph idx="7" type="subTitle"/>
          </p:nvPr>
        </p:nvSpPr>
        <p:spPr>
          <a:xfrm>
            <a:off x="6591006" y="3498510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0" name="Google Shape;2010;p50"/>
          <p:cNvSpPr txBox="1"/>
          <p:nvPr>
            <p:ph idx="8" type="subTitle"/>
          </p:nvPr>
        </p:nvSpPr>
        <p:spPr>
          <a:xfrm>
            <a:off x="6591006" y="2996984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1" name="Google Shape;2011;p50"/>
          <p:cNvSpPr/>
          <p:nvPr/>
        </p:nvSpPr>
        <p:spPr>
          <a:xfrm flipH="1" rot="395179">
            <a:off x="7031405" y="530986"/>
            <a:ext cx="1169900" cy="58850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50"/>
          <p:cNvSpPr/>
          <p:nvPr/>
        </p:nvSpPr>
        <p:spPr>
          <a:xfrm rot="1756872">
            <a:off x="7778204" y="-268198"/>
            <a:ext cx="2141903" cy="1709047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50"/>
          <p:cNvSpPr/>
          <p:nvPr/>
        </p:nvSpPr>
        <p:spPr>
          <a:xfrm rot="-10125649">
            <a:off x="7922778" y="1178945"/>
            <a:ext cx="1320368" cy="79403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50"/>
          <p:cNvGrpSpPr/>
          <p:nvPr/>
        </p:nvGrpSpPr>
        <p:grpSpPr>
          <a:xfrm>
            <a:off x="7620389" y="77110"/>
            <a:ext cx="944947" cy="804434"/>
            <a:chOff x="7620389" y="77110"/>
            <a:chExt cx="944947" cy="804434"/>
          </a:xfrm>
        </p:grpSpPr>
        <p:sp>
          <p:nvSpPr>
            <p:cNvPr id="2015" name="Google Shape;2015;p50"/>
            <p:cNvSpPr/>
            <p:nvPr/>
          </p:nvSpPr>
          <p:spPr>
            <a:xfrm rot="-1941969">
              <a:off x="7976183" y="255479"/>
              <a:ext cx="39956" cy="37391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 rot="-1941969">
              <a:off x="7894082" y="238750"/>
              <a:ext cx="32225" cy="25794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 rot="-1941969">
              <a:off x="7925090" y="127388"/>
              <a:ext cx="33525" cy="28395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 rot="-1941969">
              <a:off x="7747334" y="165956"/>
              <a:ext cx="29660" cy="21929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 rot="-1941969">
              <a:off x="7625858" y="86584"/>
              <a:ext cx="45122" cy="33525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 rot="-1941969">
              <a:off x="8143974" y="352858"/>
              <a:ext cx="41257" cy="34826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 rot="-1941969">
              <a:off x="8052430" y="511545"/>
              <a:ext cx="43822" cy="4385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 rot="-1941969">
              <a:off x="8224647" y="493270"/>
              <a:ext cx="42522" cy="32225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 rot="-1941969">
              <a:off x="8176469" y="655213"/>
              <a:ext cx="47688" cy="36126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 rot="-1941969">
              <a:off x="8292610" y="661197"/>
              <a:ext cx="46387" cy="34826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 rot="-1941969">
              <a:off x="8375918" y="731919"/>
              <a:ext cx="28360" cy="21929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 rot="-1941969">
              <a:off x="8525277" y="844867"/>
              <a:ext cx="34826" cy="29660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50"/>
          <p:cNvSpPr/>
          <p:nvPr/>
        </p:nvSpPr>
        <p:spPr>
          <a:xfrm rot="-7006510">
            <a:off x="-831748" y="4487580"/>
            <a:ext cx="2127170" cy="977734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8" name="Google Shape;2028;p50"/>
          <p:cNvGrpSpPr/>
          <p:nvPr/>
        </p:nvGrpSpPr>
        <p:grpSpPr>
          <a:xfrm>
            <a:off x="20065" y="4434214"/>
            <a:ext cx="628041" cy="647450"/>
            <a:chOff x="40115" y="4429189"/>
            <a:chExt cx="628041" cy="647450"/>
          </a:xfrm>
        </p:grpSpPr>
        <p:sp>
          <p:nvSpPr>
            <p:cNvPr id="2029" name="Google Shape;2029;p50"/>
            <p:cNvSpPr/>
            <p:nvPr/>
          </p:nvSpPr>
          <p:spPr>
            <a:xfrm>
              <a:off x="608419" y="4429189"/>
              <a:ext cx="50784" cy="40326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432427" y="4609699"/>
              <a:ext cx="53714" cy="54528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611431" y="4632039"/>
              <a:ext cx="56725" cy="47814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417493" y="4494826"/>
              <a:ext cx="50784" cy="37315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390636" y="4833790"/>
              <a:ext cx="57376" cy="38454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222090" y="4715580"/>
              <a:ext cx="44802" cy="34344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242965" y="4884166"/>
              <a:ext cx="3011" cy="4517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40115" y="5046731"/>
              <a:ext cx="35809" cy="29909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50"/>
          <p:cNvSpPr/>
          <p:nvPr/>
        </p:nvSpPr>
        <p:spPr>
          <a:xfrm rot="8792422">
            <a:off x="7350672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8" name="Google Shape;2038;p50"/>
          <p:cNvGrpSpPr/>
          <p:nvPr/>
        </p:nvGrpSpPr>
        <p:grpSpPr>
          <a:xfrm rot="-3921271">
            <a:off x="-363573" y="-16535"/>
            <a:ext cx="1355524" cy="1172486"/>
            <a:chOff x="8143767" y="-3687965"/>
            <a:chExt cx="1355532" cy="1172493"/>
          </a:xfrm>
        </p:grpSpPr>
        <p:sp>
          <p:nvSpPr>
            <p:cNvPr id="2039" name="Google Shape;2039;p50"/>
            <p:cNvSpPr/>
            <p:nvPr/>
          </p:nvSpPr>
          <p:spPr>
            <a:xfrm rot="-6299960">
              <a:off x="8403679" y="-3629228"/>
              <a:ext cx="931172" cy="105501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 rot="-6299960">
              <a:off x="8697358" y="-3393831"/>
              <a:ext cx="38524" cy="261792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 rot="-6299960">
              <a:off x="8660202" y="-3288349"/>
              <a:ext cx="336890" cy="244368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 rot="-6299960">
              <a:off x="8795676" y="-3545480"/>
              <a:ext cx="52248" cy="329390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0"/>
            <p:cNvSpPr/>
            <p:nvPr/>
          </p:nvSpPr>
          <p:spPr>
            <a:xfrm rot="-6299960">
              <a:off x="8354753" y="-3330857"/>
              <a:ext cx="236043" cy="617982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 flipH="1" rot="4670905">
            <a:off x="8169509" y="4215463"/>
            <a:ext cx="1169907" cy="588504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8529915" y="354553"/>
            <a:ext cx="647437" cy="464111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8330025" y="93888"/>
            <a:ext cx="703176" cy="694700"/>
            <a:chOff x="8330025" y="93888"/>
            <a:chExt cx="703176" cy="694700"/>
          </a:xfrm>
        </p:grpSpPr>
        <p:sp>
          <p:nvSpPr>
            <p:cNvPr id="185" name="Google Shape;185;p6"/>
            <p:cNvSpPr/>
            <p:nvPr/>
          </p:nvSpPr>
          <p:spPr>
            <a:xfrm>
              <a:off x="8771995" y="93888"/>
              <a:ext cx="21252" cy="15436"/>
            </a:xfrm>
            <a:custGeom>
              <a:rect b="b" l="l" r="r" t="t"/>
              <a:pathLst>
                <a:path extrusionOk="0" h="507" w="698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740756" y="189216"/>
              <a:ext cx="29047" cy="22347"/>
            </a:xfrm>
            <a:custGeom>
              <a:rect b="b" l="l" r="r" t="t"/>
              <a:pathLst>
                <a:path extrusionOk="0" h="734" w="954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846773" y="144551"/>
              <a:ext cx="31300" cy="26822"/>
            </a:xfrm>
            <a:custGeom>
              <a:rect b="b" l="l" r="r" t="t"/>
              <a:pathLst>
                <a:path extrusionOk="0" h="881" w="1028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837852" y="413821"/>
              <a:ext cx="40221" cy="37691"/>
            </a:xfrm>
            <a:custGeom>
              <a:rect b="b" l="l" r="r" t="t"/>
              <a:pathLst>
                <a:path extrusionOk="0" h="1238" w="1321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927153" y="386753"/>
              <a:ext cx="43540" cy="42867"/>
            </a:xfrm>
            <a:custGeom>
              <a:rect b="b" l="l" r="r" t="t"/>
              <a:pathLst>
                <a:path extrusionOk="0" h="1408" w="143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841201" y="310850"/>
              <a:ext cx="23475" cy="31297"/>
            </a:xfrm>
            <a:custGeom>
              <a:rect b="b" l="l" r="r" t="t"/>
              <a:pathLst>
                <a:path extrusionOk="0" h="1028" w="771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912204" y="517217"/>
              <a:ext cx="36172" cy="21494"/>
            </a:xfrm>
            <a:custGeom>
              <a:rect b="b" l="l" r="r" t="t"/>
              <a:pathLst>
                <a:path extrusionOk="0" h="706" w="1188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986312" y="652400"/>
              <a:ext cx="13427" cy="13426"/>
            </a:xfrm>
            <a:custGeom>
              <a:rect b="b" l="l" r="r" t="t"/>
              <a:pathLst>
                <a:path extrusionOk="0" h="441" w="441">
                  <a:moveTo>
                    <a:pt x="220" y="0"/>
                  </a:moveTo>
                  <a:cubicBezTo>
                    <a:pt x="0" y="74"/>
                    <a:pt x="0" y="367"/>
                    <a:pt x="220" y="440"/>
                  </a:cubicBezTo>
                  <a:cubicBezTo>
                    <a:pt x="440" y="367"/>
                    <a:pt x="440" y="74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018677" y="775161"/>
              <a:ext cx="14523" cy="13426"/>
            </a:xfrm>
            <a:custGeom>
              <a:rect b="b" l="l" r="r" t="t"/>
              <a:pathLst>
                <a:path extrusionOk="0" h="441" w="477">
                  <a:moveTo>
                    <a:pt x="257" y="1"/>
                  </a:moveTo>
                  <a:cubicBezTo>
                    <a:pt x="0" y="37"/>
                    <a:pt x="0" y="404"/>
                    <a:pt x="257" y="440"/>
                  </a:cubicBezTo>
                  <a:cubicBezTo>
                    <a:pt x="477" y="404"/>
                    <a:pt x="477" y="37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633613" y="364436"/>
              <a:ext cx="37968" cy="30171"/>
            </a:xfrm>
            <a:custGeom>
              <a:rect b="b" l="l" r="r" t="t"/>
              <a:pathLst>
                <a:path extrusionOk="0" h="991" w="1247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537613" y="239422"/>
              <a:ext cx="25698" cy="18998"/>
            </a:xfrm>
            <a:custGeom>
              <a:rect b="b" l="l" r="r" t="t"/>
              <a:pathLst>
                <a:path extrusionOk="0" h="624" w="844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330025" y="118884"/>
              <a:ext cx="14523" cy="13426"/>
            </a:xfrm>
            <a:custGeom>
              <a:rect b="b" l="l" r="r" t="t"/>
              <a:pathLst>
                <a:path extrusionOk="0" h="441" w="477">
                  <a:moveTo>
                    <a:pt x="220" y="1"/>
                  </a:moveTo>
                  <a:cubicBezTo>
                    <a:pt x="0" y="74"/>
                    <a:pt x="0" y="367"/>
                    <a:pt x="220" y="441"/>
                  </a:cubicBezTo>
                  <a:cubicBezTo>
                    <a:pt x="477" y="367"/>
                    <a:pt x="477" y="74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6"/>
          <p:cNvGrpSpPr/>
          <p:nvPr/>
        </p:nvGrpSpPr>
        <p:grpSpPr>
          <a:xfrm>
            <a:off x="8430750" y="977888"/>
            <a:ext cx="647424" cy="667425"/>
            <a:chOff x="8430750" y="977888"/>
            <a:chExt cx="647424" cy="667425"/>
          </a:xfrm>
        </p:grpSpPr>
        <p:sp>
          <p:nvSpPr>
            <p:cNvPr id="198" name="Google Shape;198;p6"/>
            <p:cNvSpPr/>
            <p:nvPr/>
          </p:nvSpPr>
          <p:spPr>
            <a:xfrm>
              <a:off x="9016595" y="977888"/>
              <a:ext cx="52350" cy="41570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835170" y="1163966"/>
              <a:ext cx="55371" cy="56210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9019699" y="1186995"/>
              <a:ext cx="58475" cy="49288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819775" y="1045549"/>
              <a:ext cx="52350" cy="38466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792090" y="1394971"/>
              <a:ext cx="59146" cy="39640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618341" y="1273113"/>
              <a:ext cx="46184" cy="35404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639861" y="1446901"/>
              <a:ext cx="3104" cy="4656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430750" y="1614481"/>
              <a:ext cx="36914" cy="30831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6"/>
          <p:cNvSpPr/>
          <p:nvPr/>
        </p:nvSpPr>
        <p:spPr>
          <a:xfrm rot="10800000">
            <a:off x="2895918" y="4815017"/>
            <a:ext cx="2972232" cy="510781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68125" y="4980426"/>
            <a:ext cx="4367200" cy="545818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flipH="1">
            <a:off x="3935007" y="4934176"/>
            <a:ext cx="5360993" cy="545818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"/>
          <p:cNvSpPr/>
          <p:nvPr/>
        </p:nvSpPr>
        <p:spPr>
          <a:xfrm rot="9891537">
            <a:off x="-195051" y="4623367"/>
            <a:ext cx="1134592" cy="258416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5720879">
            <a:off x="-318815" y="147723"/>
            <a:ext cx="1319663" cy="78356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 rot="2074035">
            <a:off x="7057740" y="268006"/>
            <a:ext cx="2347161" cy="34646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1_4_1_3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1"/>
          <p:cNvSpPr/>
          <p:nvPr/>
        </p:nvSpPr>
        <p:spPr>
          <a:xfrm flipH="1" rot="620012">
            <a:off x="8222500" y="-10754"/>
            <a:ext cx="1134713" cy="258707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51"/>
          <p:cNvSpPr txBox="1"/>
          <p:nvPr>
            <p:ph type="title"/>
          </p:nvPr>
        </p:nvSpPr>
        <p:spPr>
          <a:xfrm>
            <a:off x="709783" y="421423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47" name="Google Shape;2047;p51"/>
          <p:cNvSpPr txBox="1"/>
          <p:nvPr>
            <p:ph idx="1" type="subTitle"/>
          </p:nvPr>
        </p:nvSpPr>
        <p:spPr>
          <a:xfrm>
            <a:off x="1594950" y="2430426"/>
            <a:ext cx="1860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8" name="Google Shape;2048;p51"/>
          <p:cNvSpPr txBox="1"/>
          <p:nvPr>
            <p:ph idx="2" type="subTitle"/>
          </p:nvPr>
        </p:nvSpPr>
        <p:spPr>
          <a:xfrm>
            <a:off x="5685479" y="2443720"/>
            <a:ext cx="1860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9" name="Google Shape;2049;p51"/>
          <p:cNvSpPr txBox="1"/>
          <p:nvPr>
            <p:ph idx="3" type="subTitle"/>
          </p:nvPr>
        </p:nvSpPr>
        <p:spPr>
          <a:xfrm>
            <a:off x="1014950" y="3841158"/>
            <a:ext cx="30204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0" name="Google Shape;2050;p51"/>
          <p:cNvSpPr txBox="1"/>
          <p:nvPr>
            <p:ph idx="4" type="subTitle"/>
          </p:nvPr>
        </p:nvSpPr>
        <p:spPr>
          <a:xfrm>
            <a:off x="1014575" y="2020750"/>
            <a:ext cx="30210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1" name="Google Shape;2051;p51"/>
          <p:cNvSpPr txBox="1"/>
          <p:nvPr>
            <p:ph idx="5" type="subTitle"/>
          </p:nvPr>
        </p:nvSpPr>
        <p:spPr>
          <a:xfrm>
            <a:off x="5104980" y="2020750"/>
            <a:ext cx="30210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2" name="Google Shape;2052;p51"/>
          <p:cNvSpPr txBox="1"/>
          <p:nvPr>
            <p:ph idx="6" type="subTitle"/>
          </p:nvPr>
        </p:nvSpPr>
        <p:spPr>
          <a:xfrm>
            <a:off x="1014950" y="3399147"/>
            <a:ext cx="30204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3" name="Google Shape;2053;p51"/>
          <p:cNvSpPr txBox="1"/>
          <p:nvPr>
            <p:ph idx="7" type="subTitle"/>
          </p:nvPr>
        </p:nvSpPr>
        <p:spPr>
          <a:xfrm>
            <a:off x="5105355" y="3841158"/>
            <a:ext cx="30204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4" name="Google Shape;2054;p51"/>
          <p:cNvSpPr txBox="1"/>
          <p:nvPr>
            <p:ph idx="8" type="subTitle"/>
          </p:nvPr>
        </p:nvSpPr>
        <p:spPr>
          <a:xfrm>
            <a:off x="5105355" y="3399147"/>
            <a:ext cx="30204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5" name="Google Shape;2055;p51"/>
          <p:cNvSpPr/>
          <p:nvPr/>
        </p:nvSpPr>
        <p:spPr>
          <a:xfrm flipH="1" rot="-3938483">
            <a:off x="7683441" y="-101215"/>
            <a:ext cx="1563378" cy="1281441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51"/>
          <p:cNvSpPr/>
          <p:nvPr/>
        </p:nvSpPr>
        <p:spPr>
          <a:xfrm flipH="1" rot="-5400000">
            <a:off x="-807545" y="351640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51"/>
          <p:cNvSpPr/>
          <p:nvPr/>
        </p:nvSpPr>
        <p:spPr>
          <a:xfrm flipH="1">
            <a:off x="-268146" y="1069487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51"/>
          <p:cNvSpPr/>
          <p:nvPr/>
        </p:nvSpPr>
        <p:spPr>
          <a:xfrm flipH="1" rot="9616139">
            <a:off x="7510346" y="3909340"/>
            <a:ext cx="3158322" cy="1823038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9" name="Google Shape;2059;p51"/>
          <p:cNvGrpSpPr/>
          <p:nvPr/>
        </p:nvGrpSpPr>
        <p:grpSpPr>
          <a:xfrm flipH="1">
            <a:off x="10898" y="-68419"/>
            <a:ext cx="1388839" cy="792050"/>
            <a:chOff x="7639134" y="208231"/>
            <a:chExt cx="1388839" cy="792050"/>
          </a:xfrm>
        </p:grpSpPr>
        <p:sp>
          <p:nvSpPr>
            <p:cNvPr id="2060" name="Google Shape;2060;p51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1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1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1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1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1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1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1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1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1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1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1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1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1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1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1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1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1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1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9" name="Google Shape;2079;p51"/>
          <p:cNvSpPr/>
          <p:nvPr/>
        </p:nvSpPr>
        <p:spPr>
          <a:xfrm flipH="1" rot="-7712179">
            <a:off x="-631316" y="4501047"/>
            <a:ext cx="2347010" cy="346444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51"/>
          <p:cNvSpPr/>
          <p:nvPr/>
        </p:nvSpPr>
        <p:spPr>
          <a:xfrm rot="-2700000">
            <a:off x="8103841" y="3201017"/>
            <a:ext cx="1563160" cy="1281263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51"/>
          <p:cNvSpPr txBox="1"/>
          <p:nvPr>
            <p:ph hasCustomPrompt="1" idx="9" type="title"/>
          </p:nvPr>
        </p:nvSpPr>
        <p:spPr>
          <a:xfrm>
            <a:off x="3207147" y="1536322"/>
            <a:ext cx="27297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2" name="Google Shape;2082;p51"/>
          <p:cNvSpPr txBox="1"/>
          <p:nvPr>
            <p:ph idx="13" type="subTitle"/>
          </p:nvPr>
        </p:nvSpPr>
        <p:spPr>
          <a:xfrm>
            <a:off x="3207147" y="1175525"/>
            <a:ext cx="27297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3" name="Google Shape;2083;p51"/>
          <p:cNvSpPr/>
          <p:nvPr/>
        </p:nvSpPr>
        <p:spPr>
          <a:xfrm rot="10800000">
            <a:off x="3175250" y="4144875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4" name="Google Shape;2084;p51"/>
          <p:cNvGrpSpPr/>
          <p:nvPr/>
        </p:nvGrpSpPr>
        <p:grpSpPr>
          <a:xfrm rot="-1261930">
            <a:off x="4374802" y="2690136"/>
            <a:ext cx="696307" cy="1016208"/>
            <a:chOff x="8379850" y="2829899"/>
            <a:chExt cx="696291" cy="1016185"/>
          </a:xfrm>
        </p:grpSpPr>
        <p:sp>
          <p:nvSpPr>
            <p:cNvPr id="2085" name="Google Shape;2085;p51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1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1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1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1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AND_TWO_COLUMNS_1_4_1_1_1_2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52"/>
          <p:cNvSpPr txBox="1"/>
          <p:nvPr>
            <p:ph type="title"/>
          </p:nvPr>
        </p:nvSpPr>
        <p:spPr>
          <a:xfrm>
            <a:off x="714850" y="42095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96" name="Google Shape;2096;p52"/>
          <p:cNvSpPr txBox="1"/>
          <p:nvPr>
            <p:ph idx="1" type="subTitle"/>
          </p:nvPr>
        </p:nvSpPr>
        <p:spPr>
          <a:xfrm>
            <a:off x="2105831" y="2055895"/>
            <a:ext cx="20961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7" name="Google Shape;2097;p52"/>
          <p:cNvSpPr txBox="1"/>
          <p:nvPr>
            <p:ph idx="2" type="subTitle"/>
          </p:nvPr>
        </p:nvSpPr>
        <p:spPr>
          <a:xfrm>
            <a:off x="2107625" y="1658500"/>
            <a:ext cx="20925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8" name="Google Shape;2098;p52"/>
          <p:cNvSpPr txBox="1"/>
          <p:nvPr>
            <p:ph idx="3" type="subTitle"/>
          </p:nvPr>
        </p:nvSpPr>
        <p:spPr>
          <a:xfrm>
            <a:off x="2105825" y="3358101"/>
            <a:ext cx="20961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9" name="Google Shape;2099;p52"/>
          <p:cNvSpPr txBox="1"/>
          <p:nvPr>
            <p:ph idx="4" type="subTitle"/>
          </p:nvPr>
        </p:nvSpPr>
        <p:spPr>
          <a:xfrm>
            <a:off x="2107619" y="2960524"/>
            <a:ext cx="20925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0" name="Google Shape;2100;p52"/>
          <p:cNvSpPr txBox="1"/>
          <p:nvPr>
            <p:ph idx="5" type="subTitle"/>
          </p:nvPr>
        </p:nvSpPr>
        <p:spPr>
          <a:xfrm>
            <a:off x="5946925" y="2056075"/>
            <a:ext cx="20925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01" name="Google Shape;2101;p52"/>
          <p:cNvSpPr txBox="1"/>
          <p:nvPr>
            <p:ph idx="6" type="subTitle"/>
          </p:nvPr>
        </p:nvSpPr>
        <p:spPr>
          <a:xfrm>
            <a:off x="5948726" y="1658500"/>
            <a:ext cx="20925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2" name="Google Shape;2102;p52"/>
          <p:cNvSpPr txBox="1"/>
          <p:nvPr>
            <p:ph idx="7" type="subTitle"/>
          </p:nvPr>
        </p:nvSpPr>
        <p:spPr>
          <a:xfrm>
            <a:off x="5946951" y="3356300"/>
            <a:ext cx="20961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03" name="Google Shape;2103;p52"/>
          <p:cNvSpPr txBox="1"/>
          <p:nvPr>
            <p:ph idx="8" type="subTitle"/>
          </p:nvPr>
        </p:nvSpPr>
        <p:spPr>
          <a:xfrm>
            <a:off x="5948745" y="2960545"/>
            <a:ext cx="20925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04" name="Google Shape;2104;p52"/>
          <p:cNvGrpSpPr/>
          <p:nvPr/>
        </p:nvGrpSpPr>
        <p:grpSpPr>
          <a:xfrm>
            <a:off x="8494750" y="641518"/>
            <a:ext cx="535974" cy="552531"/>
            <a:chOff x="488725" y="4431468"/>
            <a:chExt cx="535974" cy="552531"/>
          </a:xfrm>
        </p:grpSpPr>
        <p:sp>
          <p:nvSpPr>
            <p:cNvPr id="2105" name="Google Shape;2105;p52"/>
            <p:cNvSpPr/>
            <p:nvPr/>
          </p:nvSpPr>
          <p:spPr>
            <a:xfrm>
              <a:off x="973722" y="4431468"/>
              <a:ext cx="43337" cy="34412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2"/>
            <p:cNvSpPr/>
            <p:nvPr/>
          </p:nvSpPr>
          <p:spPr>
            <a:xfrm>
              <a:off x="823528" y="4585515"/>
              <a:ext cx="45837" cy="46532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2"/>
            <p:cNvSpPr/>
            <p:nvPr/>
          </p:nvSpPr>
          <p:spPr>
            <a:xfrm>
              <a:off x="976292" y="4604580"/>
              <a:ext cx="48407" cy="40802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2"/>
            <p:cNvSpPr/>
            <p:nvPr/>
          </p:nvSpPr>
          <p:spPr>
            <a:xfrm>
              <a:off x="810783" y="4487482"/>
              <a:ext cx="43337" cy="31843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2"/>
            <p:cNvSpPr/>
            <p:nvPr/>
          </p:nvSpPr>
          <p:spPr>
            <a:xfrm>
              <a:off x="787863" y="4776753"/>
              <a:ext cx="48962" cy="32815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2"/>
            <p:cNvSpPr/>
            <p:nvPr/>
          </p:nvSpPr>
          <p:spPr>
            <a:xfrm>
              <a:off x="644024" y="4675873"/>
              <a:ext cx="38232" cy="29308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2"/>
            <p:cNvSpPr/>
            <p:nvPr/>
          </p:nvSpPr>
          <p:spPr>
            <a:xfrm>
              <a:off x="661839" y="4819744"/>
              <a:ext cx="2570" cy="3854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2"/>
            <p:cNvSpPr/>
            <p:nvPr/>
          </p:nvSpPr>
          <p:spPr>
            <a:xfrm>
              <a:off x="488725" y="4958476"/>
              <a:ext cx="30558" cy="25523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3" name="Google Shape;2113;p52"/>
          <p:cNvSpPr/>
          <p:nvPr/>
        </p:nvSpPr>
        <p:spPr>
          <a:xfrm flipH="1">
            <a:off x="-421512" y="-104125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52"/>
          <p:cNvSpPr/>
          <p:nvPr/>
        </p:nvSpPr>
        <p:spPr>
          <a:xfrm flipH="1" rot="1304382">
            <a:off x="1366493" y="157264"/>
            <a:ext cx="1134604" cy="282435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52"/>
          <p:cNvSpPr/>
          <p:nvPr/>
        </p:nvSpPr>
        <p:spPr>
          <a:xfrm flipH="1">
            <a:off x="-789029" y="4357138"/>
            <a:ext cx="1854025" cy="1358150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52"/>
          <p:cNvSpPr/>
          <p:nvPr/>
        </p:nvSpPr>
        <p:spPr>
          <a:xfrm flipH="1" rot="-5400000">
            <a:off x="-541179" y="243100"/>
            <a:ext cx="2127100" cy="1555250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7" name="Google Shape;2117;p52"/>
          <p:cNvGrpSpPr/>
          <p:nvPr/>
        </p:nvGrpSpPr>
        <p:grpSpPr>
          <a:xfrm flipH="1">
            <a:off x="-317495" y="2829899"/>
            <a:ext cx="696291" cy="1016185"/>
            <a:chOff x="8379850" y="2829899"/>
            <a:chExt cx="696291" cy="1016185"/>
          </a:xfrm>
        </p:grpSpPr>
        <p:sp>
          <p:nvSpPr>
            <p:cNvPr id="2118" name="Google Shape;2118;p52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2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2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2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2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2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2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2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2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7" name="Google Shape;2127;p52"/>
          <p:cNvSpPr/>
          <p:nvPr/>
        </p:nvSpPr>
        <p:spPr>
          <a:xfrm flipH="1" rot="7398424">
            <a:off x="8200552" y="3511965"/>
            <a:ext cx="2126999" cy="169712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52"/>
          <p:cNvSpPr/>
          <p:nvPr/>
        </p:nvSpPr>
        <p:spPr>
          <a:xfrm flipH="1" rot="2104647">
            <a:off x="8347134" y="3083296"/>
            <a:ext cx="1169934" cy="588517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9" name="Google Shape;2129;p52"/>
          <p:cNvGrpSpPr/>
          <p:nvPr/>
        </p:nvGrpSpPr>
        <p:grpSpPr>
          <a:xfrm flipH="1" rot="-5890140">
            <a:off x="-132214" y="3914826"/>
            <a:ext cx="1168937" cy="1387491"/>
            <a:chOff x="2637050" y="-802968"/>
            <a:chExt cx="1168882" cy="1387426"/>
          </a:xfrm>
        </p:grpSpPr>
        <p:sp>
          <p:nvSpPr>
            <p:cNvPr id="2130" name="Google Shape;2130;p52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2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2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7" name="Google Shape;2137;p52"/>
          <p:cNvGrpSpPr/>
          <p:nvPr/>
        </p:nvGrpSpPr>
        <p:grpSpPr>
          <a:xfrm flipH="1">
            <a:off x="8620622" y="4600718"/>
            <a:ext cx="535974" cy="552531"/>
            <a:chOff x="488725" y="4431468"/>
            <a:chExt cx="535974" cy="552531"/>
          </a:xfrm>
        </p:grpSpPr>
        <p:sp>
          <p:nvSpPr>
            <p:cNvPr id="2138" name="Google Shape;2138;p52"/>
            <p:cNvSpPr/>
            <p:nvPr/>
          </p:nvSpPr>
          <p:spPr>
            <a:xfrm>
              <a:off x="973722" y="4431468"/>
              <a:ext cx="43337" cy="34412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823528" y="4585515"/>
              <a:ext cx="45837" cy="46532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976292" y="4604580"/>
              <a:ext cx="48407" cy="40802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810783" y="4487482"/>
              <a:ext cx="43337" cy="31843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787863" y="4776753"/>
              <a:ext cx="48962" cy="32815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644024" y="4675873"/>
              <a:ext cx="38232" cy="29308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661839" y="4819744"/>
              <a:ext cx="2570" cy="3854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488725" y="4958476"/>
              <a:ext cx="30558" cy="25523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ONE_COLUMN_TEXT_2_1_1_1">
    <p:bg>
      <p:bgPr>
        <a:solidFill>
          <a:schemeClr val="dk2"/>
        </a:solid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53"/>
          <p:cNvSpPr/>
          <p:nvPr/>
        </p:nvSpPr>
        <p:spPr>
          <a:xfrm rot="-9996044">
            <a:off x="7232173" y="-90432"/>
            <a:ext cx="2121944" cy="1259867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53"/>
          <p:cNvSpPr txBox="1"/>
          <p:nvPr>
            <p:ph type="title"/>
          </p:nvPr>
        </p:nvSpPr>
        <p:spPr>
          <a:xfrm>
            <a:off x="714242" y="420624"/>
            <a:ext cx="7721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9" name="Google Shape;2149;p53"/>
          <p:cNvSpPr txBox="1"/>
          <p:nvPr>
            <p:ph idx="1" type="body"/>
          </p:nvPr>
        </p:nvSpPr>
        <p:spPr>
          <a:xfrm>
            <a:off x="713225" y="3734925"/>
            <a:ext cx="1544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0" name="Google Shape;2150;p53"/>
          <p:cNvSpPr txBox="1"/>
          <p:nvPr>
            <p:ph idx="2" type="subTitle"/>
          </p:nvPr>
        </p:nvSpPr>
        <p:spPr>
          <a:xfrm>
            <a:off x="713225" y="2919302"/>
            <a:ext cx="1544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1" name="Google Shape;2151;p53"/>
          <p:cNvSpPr txBox="1"/>
          <p:nvPr>
            <p:ph hasCustomPrompt="1" idx="3" type="title"/>
          </p:nvPr>
        </p:nvSpPr>
        <p:spPr>
          <a:xfrm>
            <a:off x="713225" y="2530260"/>
            <a:ext cx="1544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2" name="Google Shape;2152;p53"/>
          <p:cNvSpPr txBox="1"/>
          <p:nvPr>
            <p:ph idx="4" type="body"/>
          </p:nvPr>
        </p:nvSpPr>
        <p:spPr>
          <a:xfrm>
            <a:off x="2257450" y="3740750"/>
            <a:ext cx="1544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3" name="Google Shape;2153;p53"/>
          <p:cNvSpPr txBox="1"/>
          <p:nvPr>
            <p:ph idx="5" type="subTitle"/>
          </p:nvPr>
        </p:nvSpPr>
        <p:spPr>
          <a:xfrm>
            <a:off x="2257445" y="2925135"/>
            <a:ext cx="1544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4" name="Google Shape;2154;p53"/>
          <p:cNvSpPr txBox="1"/>
          <p:nvPr>
            <p:ph hasCustomPrompt="1" idx="6" type="title"/>
          </p:nvPr>
        </p:nvSpPr>
        <p:spPr>
          <a:xfrm>
            <a:off x="2257445" y="2530254"/>
            <a:ext cx="1544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5" name="Google Shape;2155;p53"/>
          <p:cNvSpPr txBox="1"/>
          <p:nvPr>
            <p:ph idx="7" type="body"/>
          </p:nvPr>
        </p:nvSpPr>
        <p:spPr>
          <a:xfrm>
            <a:off x="3801663" y="3734925"/>
            <a:ext cx="1544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6" name="Google Shape;2156;p53"/>
          <p:cNvSpPr txBox="1"/>
          <p:nvPr>
            <p:ph idx="8" type="subTitle"/>
          </p:nvPr>
        </p:nvSpPr>
        <p:spPr>
          <a:xfrm>
            <a:off x="3801665" y="2919302"/>
            <a:ext cx="1544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7" name="Google Shape;2157;p53"/>
          <p:cNvSpPr txBox="1"/>
          <p:nvPr>
            <p:ph hasCustomPrompt="1" idx="9" type="title"/>
          </p:nvPr>
        </p:nvSpPr>
        <p:spPr>
          <a:xfrm>
            <a:off x="3801665" y="2530260"/>
            <a:ext cx="1544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8" name="Google Shape;2158;p53"/>
          <p:cNvSpPr txBox="1"/>
          <p:nvPr>
            <p:ph idx="13" type="body"/>
          </p:nvPr>
        </p:nvSpPr>
        <p:spPr>
          <a:xfrm>
            <a:off x="5345877" y="3740750"/>
            <a:ext cx="1544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9" name="Google Shape;2159;p53"/>
          <p:cNvSpPr txBox="1"/>
          <p:nvPr>
            <p:ph idx="14" type="subTitle"/>
          </p:nvPr>
        </p:nvSpPr>
        <p:spPr>
          <a:xfrm>
            <a:off x="5345885" y="2925135"/>
            <a:ext cx="1544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0" name="Google Shape;2160;p53"/>
          <p:cNvSpPr txBox="1"/>
          <p:nvPr>
            <p:ph hasCustomPrompt="1" idx="15" type="title"/>
          </p:nvPr>
        </p:nvSpPr>
        <p:spPr>
          <a:xfrm>
            <a:off x="5345885" y="2530254"/>
            <a:ext cx="1544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1" name="Google Shape;2161;p53"/>
          <p:cNvSpPr txBox="1"/>
          <p:nvPr>
            <p:ph idx="16" type="body"/>
          </p:nvPr>
        </p:nvSpPr>
        <p:spPr>
          <a:xfrm>
            <a:off x="6890100" y="3734925"/>
            <a:ext cx="1544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62" name="Google Shape;2162;p53"/>
          <p:cNvSpPr txBox="1"/>
          <p:nvPr>
            <p:ph idx="17" type="subTitle"/>
          </p:nvPr>
        </p:nvSpPr>
        <p:spPr>
          <a:xfrm>
            <a:off x="6890105" y="2919302"/>
            <a:ext cx="1544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3" name="Google Shape;2163;p53"/>
          <p:cNvSpPr txBox="1"/>
          <p:nvPr>
            <p:ph hasCustomPrompt="1" idx="18" type="title"/>
          </p:nvPr>
        </p:nvSpPr>
        <p:spPr>
          <a:xfrm>
            <a:off x="6890105" y="2530260"/>
            <a:ext cx="15441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4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4" name="Google Shape;2164;p53"/>
          <p:cNvSpPr/>
          <p:nvPr/>
        </p:nvSpPr>
        <p:spPr>
          <a:xfrm flipH="1" rot="-1711372">
            <a:off x="-933726" y="-365362"/>
            <a:ext cx="1865574" cy="1488679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53"/>
          <p:cNvSpPr/>
          <p:nvPr/>
        </p:nvSpPr>
        <p:spPr>
          <a:xfrm rot="-3294114">
            <a:off x="8120583" y="3780051"/>
            <a:ext cx="1563235" cy="1281324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53"/>
          <p:cNvSpPr/>
          <p:nvPr/>
        </p:nvSpPr>
        <p:spPr>
          <a:xfrm flipH="1" rot="-2074035">
            <a:off x="-700348" y="235531"/>
            <a:ext cx="2347161" cy="34646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7" name="Google Shape;2167;p53"/>
          <p:cNvGrpSpPr/>
          <p:nvPr/>
        </p:nvGrpSpPr>
        <p:grpSpPr>
          <a:xfrm>
            <a:off x="8490897" y="789774"/>
            <a:ext cx="741626" cy="1195489"/>
            <a:chOff x="510547" y="4000024"/>
            <a:chExt cx="741626" cy="1195489"/>
          </a:xfrm>
        </p:grpSpPr>
        <p:sp>
          <p:nvSpPr>
            <p:cNvPr id="2168" name="Google Shape;2168;p5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6" name="Google Shape;2186;p53"/>
          <p:cNvSpPr/>
          <p:nvPr/>
        </p:nvSpPr>
        <p:spPr>
          <a:xfrm rot="-9341272">
            <a:off x="7949670" y="60032"/>
            <a:ext cx="1169879" cy="588490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53"/>
          <p:cNvSpPr/>
          <p:nvPr/>
        </p:nvSpPr>
        <p:spPr>
          <a:xfrm rot="322884">
            <a:off x="-2438585" y="4719697"/>
            <a:ext cx="4715348" cy="78845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4_1_1"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54"/>
          <p:cNvSpPr/>
          <p:nvPr/>
        </p:nvSpPr>
        <p:spPr>
          <a:xfrm rot="-9643457">
            <a:off x="-1106782" y="4047316"/>
            <a:ext cx="2127008" cy="169712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54"/>
          <p:cNvSpPr txBox="1"/>
          <p:nvPr>
            <p:ph type="title"/>
          </p:nvPr>
        </p:nvSpPr>
        <p:spPr>
          <a:xfrm>
            <a:off x="714850" y="42095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91" name="Google Shape;2191;p54"/>
          <p:cNvSpPr txBox="1"/>
          <p:nvPr>
            <p:ph idx="1" type="subTitle"/>
          </p:nvPr>
        </p:nvSpPr>
        <p:spPr>
          <a:xfrm>
            <a:off x="708212" y="2345027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2" name="Google Shape;2192;p54"/>
          <p:cNvSpPr txBox="1"/>
          <p:nvPr>
            <p:ph idx="2" type="subTitle"/>
          </p:nvPr>
        </p:nvSpPr>
        <p:spPr>
          <a:xfrm>
            <a:off x="710012" y="1947629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3" name="Google Shape;2193;p54"/>
          <p:cNvSpPr txBox="1"/>
          <p:nvPr>
            <p:ph idx="3" type="subTitle"/>
          </p:nvPr>
        </p:nvSpPr>
        <p:spPr>
          <a:xfrm>
            <a:off x="3520356" y="2344483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4" name="Google Shape;2194;p54"/>
          <p:cNvSpPr txBox="1"/>
          <p:nvPr>
            <p:ph idx="4" type="subTitle"/>
          </p:nvPr>
        </p:nvSpPr>
        <p:spPr>
          <a:xfrm>
            <a:off x="3522156" y="1946903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5" name="Google Shape;2195;p54"/>
          <p:cNvSpPr txBox="1"/>
          <p:nvPr>
            <p:ph idx="5" type="subTitle"/>
          </p:nvPr>
        </p:nvSpPr>
        <p:spPr>
          <a:xfrm>
            <a:off x="6332488" y="2344483"/>
            <a:ext cx="21033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6" name="Google Shape;2196;p54"/>
          <p:cNvSpPr txBox="1"/>
          <p:nvPr>
            <p:ph idx="6" type="subTitle"/>
          </p:nvPr>
        </p:nvSpPr>
        <p:spPr>
          <a:xfrm>
            <a:off x="6334288" y="1946903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7" name="Google Shape;2197;p54"/>
          <p:cNvSpPr txBox="1"/>
          <p:nvPr>
            <p:ph idx="7" type="subTitle"/>
          </p:nvPr>
        </p:nvSpPr>
        <p:spPr>
          <a:xfrm>
            <a:off x="708212" y="410278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8" name="Google Shape;2198;p54"/>
          <p:cNvSpPr txBox="1"/>
          <p:nvPr>
            <p:ph idx="8" type="subTitle"/>
          </p:nvPr>
        </p:nvSpPr>
        <p:spPr>
          <a:xfrm>
            <a:off x="710012" y="3707027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9" name="Google Shape;2199;p54"/>
          <p:cNvSpPr txBox="1"/>
          <p:nvPr>
            <p:ph idx="9" type="subTitle"/>
          </p:nvPr>
        </p:nvSpPr>
        <p:spPr>
          <a:xfrm>
            <a:off x="3520356" y="410278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00" name="Google Shape;2200;p54"/>
          <p:cNvSpPr txBox="1"/>
          <p:nvPr>
            <p:ph idx="13" type="subTitle"/>
          </p:nvPr>
        </p:nvSpPr>
        <p:spPr>
          <a:xfrm>
            <a:off x="3522156" y="3707027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1" name="Google Shape;2201;p54"/>
          <p:cNvSpPr txBox="1"/>
          <p:nvPr>
            <p:ph idx="14" type="subTitle"/>
          </p:nvPr>
        </p:nvSpPr>
        <p:spPr>
          <a:xfrm>
            <a:off x="6332488" y="4102783"/>
            <a:ext cx="2103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02" name="Google Shape;2202;p54"/>
          <p:cNvSpPr txBox="1"/>
          <p:nvPr>
            <p:ph idx="15" type="subTitle"/>
          </p:nvPr>
        </p:nvSpPr>
        <p:spPr>
          <a:xfrm>
            <a:off x="6334288" y="3707027"/>
            <a:ext cx="20997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3" name="Google Shape;2203;p54"/>
          <p:cNvSpPr/>
          <p:nvPr/>
        </p:nvSpPr>
        <p:spPr>
          <a:xfrm rot="5400000">
            <a:off x="7556147" y="120881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4"/>
          <p:cNvSpPr/>
          <p:nvPr/>
        </p:nvSpPr>
        <p:spPr>
          <a:xfrm>
            <a:off x="8120925" y="211875"/>
            <a:ext cx="1134575" cy="282421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5" name="Google Shape;2205;p54"/>
          <p:cNvGrpSpPr/>
          <p:nvPr/>
        </p:nvGrpSpPr>
        <p:grpSpPr>
          <a:xfrm>
            <a:off x="8494750" y="641518"/>
            <a:ext cx="535974" cy="552531"/>
            <a:chOff x="488725" y="4431468"/>
            <a:chExt cx="535974" cy="552531"/>
          </a:xfrm>
        </p:grpSpPr>
        <p:sp>
          <p:nvSpPr>
            <p:cNvPr id="2206" name="Google Shape;2206;p54"/>
            <p:cNvSpPr/>
            <p:nvPr/>
          </p:nvSpPr>
          <p:spPr>
            <a:xfrm>
              <a:off x="973722" y="4431468"/>
              <a:ext cx="43337" cy="34412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823528" y="4585515"/>
              <a:ext cx="45837" cy="46532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976292" y="4604580"/>
              <a:ext cx="48407" cy="40802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810783" y="4487482"/>
              <a:ext cx="43337" cy="31843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787863" y="4776753"/>
              <a:ext cx="48962" cy="32815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644024" y="4675873"/>
              <a:ext cx="38232" cy="29308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661839" y="4819744"/>
              <a:ext cx="2570" cy="3854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488725" y="4958476"/>
              <a:ext cx="30558" cy="25523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4"/>
          <p:cNvSpPr/>
          <p:nvPr/>
        </p:nvSpPr>
        <p:spPr>
          <a:xfrm rot="-4155693">
            <a:off x="-348110" y="2738607"/>
            <a:ext cx="1169892" cy="588496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4"/>
          <p:cNvSpPr/>
          <p:nvPr/>
        </p:nvSpPr>
        <p:spPr>
          <a:xfrm rot="7252578">
            <a:off x="7634698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-484874" y="-66521"/>
            <a:ext cx="1367750" cy="1212028"/>
            <a:chOff x="-484874" y="-66521"/>
            <a:chExt cx="1367750" cy="1212028"/>
          </a:xfrm>
        </p:grpSpPr>
        <p:sp>
          <p:nvSpPr>
            <p:cNvPr id="2217" name="Google Shape;2217;p54"/>
            <p:cNvSpPr/>
            <p:nvPr/>
          </p:nvSpPr>
          <p:spPr>
            <a:xfrm rot="4317821">
              <a:off x="-304724" y="12002"/>
              <a:ext cx="931141" cy="1054983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 rot="4317821">
              <a:off x="360858" y="531162"/>
              <a:ext cx="33023" cy="118617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 rot="4317821">
              <a:off x="302531" y="561521"/>
              <a:ext cx="38523" cy="261783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 rot="4317821">
              <a:off x="36360" y="479525"/>
              <a:ext cx="336879" cy="244359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 rot="4317821">
              <a:off x="196878" y="650978"/>
              <a:ext cx="52247" cy="32937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 rot="4317821">
              <a:off x="434521" y="129788"/>
              <a:ext cx="236035" cy="617961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54"/>
          <p:cNvSpPr/>
          <p:nvPr/>
        </p:nvSpPr>
        <p:spPr>
          <a:xfrm rot="-7398424">
            <a:off x="-1286155" y="3388565"/>
            <a:ext cx="2126999" cy="1697120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accent2"/>
        </a:solidFill>
      </p:bgPr>
    </p:bg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55"/>
          <p:cNvSpPr txBox="1"/>
          <p:nvPr>
            <p:ph hasCustomPrompt="1" type="title"/>
          </p:nvPr>
        </p:nvSpPr>
        <p:spPr>
          <a:xfrm>
            <a:off x="713225" y="2977175"/>
            <a:ext cx="38547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6" name="Google Shape;2226;p55"/>
          <p:cNvSpPr txBox="1"/>
          <p:nvPr>
            <p:ph idx="1" type="subTitle"/>
          </p:nvPr>
        </p:nvSpPr>
        <p:spPr>
          <a:xfrm>
            <a:off x="5737700" y="3576875"/>
            <a:ext cx="19932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solidFill>
          <a:schemeClr val="accent2"/>
        </a:soli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56"/>
          <p:cNvSpPr/>
          <p:nvPr/>
        </p:nvSpPr>
        <p:spPr>
          <a:xfrm rot="-5751256">
            <a:off x="923262" y="2238092"/>
            <a:ext cx="1563199" cy="128129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56"/>
          <p:cNvSpPr/>
          <p:nvPr/>
        </p:nvSpPr>
        <p:spPr>
          <a:xfrm flipH="1">
            <a:off x="-34187" y="4481550"/>
            <a:ext cx="5129137" cy="845395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30" name="Google Shape;2230;p56"/>
          <p:cNvSpPr/>
          <p:nvPr/>
        </p:nvSpPr>
        <p:spPr>
          <a:xfrm flipH="1" rot="-5400000">
            <a:off x="1558372" y="-182822"/>
            <a:ext cx="5748034" cy="5104878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56"/>
          <p:cNvSpPr/>
          <p:nvPr/>
        </p:nvSpPr>
        <p:spPr>
          <a:xfrm rot="3678335">
            <a:off x="6371192" y="2169710"/>
            <a:ext cx="1725044" cy="102426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56"/>
          <p:cNvSpPr txBox="1"/>
          <p:nvPr>
            <p:ph idx="1" type="subTitle"/>
          </p:nvPr>
        </p:nvSpPr>
        <p:spPr>
          <a:xfrm>
            <a:off x="2669352" y="1517863"/>
            <a:ext cx="38052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3" name="Google Shape;2233;p56"/>
          <p:cNvSpPr txBox="1"/>
          <p:nvPr>
            <p:ph hasCustomPrompt="1" type="title"/>
          </p:nvPr>
        </p:nvSpPr>
        <p:spPr>
          <a:xfrm>
            <a:off x="3345800" y="617151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4" name="Google Shape;2234;p56"/>
          <p:cNvSpPr txBox="1"/>
          <p:nvPr>
            <p:ph idx="2" type="subTitle"/>
          </p:nvPr>
        </p:nvSpPr>
        <p:spPr>
          <a:xfrm>
            <a:off x="2669450" y="2793990"/>
            <a:ext cx="38052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5" name="Google Shape;2235;p56"/>
          <p:cNvSpPr txBox="1"/>
          <p:nvPr>
            <p:ph hasCustomPrompt="1" idx="3" type="title"/>
          </p:nvPr>
        </p:nvSpPr>
        <p:spPr>
          <a:xfrm>
            <a:off x="3345750" y="1893274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6" name="Google Shape;2236;p56"/>
          <p:cNvSpPr txBox="1"/>
          <p:nvPr>
            <p:ph idx="4" type="subTitle"/>
          </p:nvPr>
        </p:nvSpPr>
        <p:spPr>
          <a:xfrm>
            <a:off x="2669516" y="4075524"/>
            <a:ext cx="38052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7" name="Google Shape;2237;p56"/>
          <p:cNvSpPr txBox="1"/>
          <p:nvPr>
            <p:ph hasCustomPrompt="1" idx="5" type="title"/>
          </p:nvPr>
        </p:nvSpPr>
        <p:spPr>
          <a:xfrm>
            <a:off x="3345800" y="3166198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8" name="Google Shape;2238;p56"/>
          <p:cNvSpPr/>
          <p:nvPr/>
        </p:nvSpPr>
        <p:spPr>
          <a:xfrm rot="5622700">
            <a:off x="-487869" y="416360"/>
            <a:ext cx="2269012" cy="134717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9" name="Google Shape;2239;p56"/>
          <p:cNvGrpSpPr/>
          <p:nvPr/>
        </p:nvGrpSpPr>
        <p:grpSpPr>
          <a:xfrm rot="1148821">
            <a:off x="6771705" y="4111948"/>
            <a:ext cx="745391" cy="1353253"/>
            <a:chOff x="4614150" y="3299838"/>
            <a:chExt cx="745375" cy="1353225"/>
          </a:xfrm>
        </p:grpSpPr>
        <p:sp>
          <p:nvSpPr>
            <p:cNvPr id="2240" name="Google Shape;2240;p56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56"/>
          <p:cNvGrpSpPr/>
          <p:nvPr/>
        </p:nvGrpSpPr>
        <p:grpSpPr>
          <a:xfrm rot="1521179">
            <a:off x="8172853" y="4235655"/>
            <a:ext cx="696301" cy="1016200"/>
            <a:chOff x="8379850" y="2829899"/>
            <a:chExt cx="696291" cy="1016185"/>
          </a:xfrm>
        </p:grpSpPr>
        <p:sp>
          <p:nvSpPr>
            <p:cNvPr id="2248" name="Google Shape;2248;p5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7" name="Google Shape;2257;p56"/>
          <p:cNvGrpSpPr/>
          <p:nvPr/>
        </p:nvGrpSpPr>
        <p:grpSpPr>
          <a:xfrm>
            <a:off x="6338497" y="-58251"/>
            <a:ext cx="741626" cy="1195489"/>
            <a:chOff x="510547" y="4000024"/>
            <a:chExt cx="741626" cy="1195489"/>
          </a:xfrm>
        </p:grpSpPr>
        <p:sp>
          <p:nvSpPr>
            <p:cNvPr id="2258" name="Google Shape;2258;p5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6" name="Google Shape;2276;p56"/>
          <p:cNvSpPr/>
          <p:nvPr/>
        </p:nvSpPr>
        <p:spPr>
          <a:xfrm rot="5400000">
            <a:off x="7556147" y="120881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6"/>
          <p:cNvSpPr/>
          <p:nvPr/>
        </p:nvSpPr>
        <p:spPr>
          <a:xfrm rot="2554494">
            <a:off x="7528104" y="222527"/>
            <a:ext cx="3170747" cy="1555306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TITLE_AND_TWO_COLUMNS_1_2_1">
    <p:bg>
      <p:bgPr>
        <a:solidFill>
          <a:schemeClr val="accent2"/>
        </a:solid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57"/>
          <p:cNvSpPr txBox="1"/>
          <p:nvPr>
            <p:ph idx="1" type="subTitle"/>
          </p:nvPr>
        </p:nvSpPr>
        <p:spPr>
          <a:xfrm>
            <a:off x="945550" y="1715125"/>
            <a:ext cx="3143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0" name="Google Shape;2280;p57"/>
          <p:cNvSpPr txBox="1"/>
          <p:nvPr>
            <p:ph hasCustomPrompt="1" type="title"/>
          </p:nvPr>
        </p:nvSpPr>
        <p:spPr>
          <a:xfrm>
            <a:off x="945575" y="814400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1" name="Google Shape;2281;p57"/>
          <p:cNvSpPr txBox="1"/>
          <p:nvPr>
            <p:ph idx="2" type="subTitle"/>
          </p:nvPr>
        </p:nvSpPr>
        <p:spPr>
          <a:xfrm>
            <a:off x="5054800" y="1715125"/>
            <a:ext cx="3143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2" name="Google Shape;2282;p57"/>
          <p:cNvSpPr txBox="1"/>
          <p:nvPr>
            <p:ph hasCustomPrompt="1" idx="3" type="title"/>
          </p:nvPr>
        </p:nvSpPr>
        <p:spPr>
          <a:xfrm>
            <a:off x="5054725" y="814400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3" name="Google Shape;2283;p57"/>
          <p:cNvSpPr txBox="1"/>
          <p:nvPr>
            <p:ph idx="4" type="subTitle"/>
          </p:nvPr>
        </p:nvSpPr>
        <p:spPr>
          <a:xfrm>
            <a:off x="945550" y="3741750"/>
            <a:ext cx="3143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4" name="Google Shape;2284;p57"/>
          <p:cNvSpPr txBox="1"/>
          <p:nvPr>
            <p:ph hasCustomPrompt="1" idx="5" type="title"/>
          </p:nvPr>
        </p:nvSpPr>
        <p:spPr>
          <a:xfrm>
            <a:off x="945575" y="2832425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5" name="Google Shape;2285;p57"/>
          <p:cNvSpPr txBox="1"/>
          <p:nvPr>
            <p:ph idx="6" type="subTitle"/>
          </p:nvPr>
        </p:nvSpPr>
        <p:spPr>
          <a:xfrm>
            <a:off x="5054800" y="3741750"/>
            <a:ext cx="3143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6" name="Google Shape;2286;p57"/>
          <p:cNvSpPr txBox="1"/>
          <p:nvPr>
            <p:ph hasCustomPrompt="1" idx="7" type="title"/>
          </p:nvPr>
        </p:nvSpPr>
        <p:spPr>
          <a:xfrm>
            <a:off x="5054725" y="2832425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7" name="Google Shape;2287;p57"/>
          <p:cNvSpPr/>
          <p:nvPr/>
        </p:nvSpPr>
        <p:spPr>
          <a:xfrm rot="3113637">
            <a:off x="7716065" y="-510574"/>
            <a:ext cx="2701620" cy="215560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57"/>
          <p:cNvGrpSpPr/>
          <p:nvPr/>
        </p:nvGrpSpPr>
        <p:grpSpPr>
          <a:xfrm flipH="1">
            <a:off x="7671347" y="105962"/>
            <a:ext cx="1386501" cy="673098"/>
            <a:chOff x="6262493" y="240300"/>
            <a:chExt cx="1386501" cy="673098"/>
          </a:xfrm>
        </p:grpSpPr>
        <p:sp>
          <p:nvSpPr>
            <p:cNvPr id="2289" name="Google Shape;2289;p57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57"/>
          <p:cNvSpPr/>
          <p:nvPr/>
        </p:nvSpPr>
        <p:spPr>
          <a:xfrm rot="5622610">
            <a:off x="-658655" y="708411"/>
            <a:ext cx="1970123" cy="1169781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57"/>
          <p:cNvGrpSpPr/>
          <p:nvPr/>
        </p:nvGrpSpPr>
        <p:grpSpPr>
          <a:xfrm>
            <a:off x="232197" y="-1"/>
            <a:ext cx="741626" cy="1195489"/>
            <a:chOff x="510547" y="4000024"/>
            <a:chExt cx="741626" cy="1195489"/>
          </a:xfrm>
        </p:grpSpPr>
        <p:sp>
          <p:nvSpPr>
            <p:cNvPr id="2303" name="Google Shape;2303;p57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57"/>
          <p:cNvSpPr/>
          <p:nvPr/>
        </p:nvSpPr>
        <p:spPr>
          <a:xfrm rot="266011">
            <a:off x="-902568" y="4578629"/>
            <a:ext cx="5129169" cy="845414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57"/>
          <p:cNvSpPr/>
          <p:nvPr/>
        </p:nvSpPr>
        <p:spPr>
          <a:xfrm flipH="1" rot="10800000">
            <a:off x="7017293" y="4685618"/>
            <a:ext cx="2972232" cy="61665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57"/>
          <p:cNvSpPr/>
          <p:nvPr/>
        </p:nvSpPr>
        <p:spPr>
          <a:xfrm rot="7252578">
            <a:off x="7634698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4" name="Google Shape;2324;p57"/>
          <p:cNvGrpSpPr/>
          <p:nvPr/>
        </p:nvGrpSpPr>
        <p:grpSpPr>
          <a:xfrm>
            <a:off x="3996424" y="4153050"/>
            <a:ext cx="745375" cy="1353225"/>
            <a:chOff x="4614150" y="3299838"/>
            <a:chExt cx="745375" cy="1353225"/>
          </a:xfrm>
        </p:grpSpPr>
        <p:sp>
          <p:nvSpPr>
            <p:cNvPr id="2325" name="Google Shape;2325;p57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2" name="Google Shape;2332;p57"/>
          <p:cNvSpPr/>
          <p:nvPr/>
        </p:nvSpPr>
        <p:spPr>
          <a:xfrm>
            <a:off x="7782902" y="-76198"/>
            <a:ext cx="1441024" cy="328543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bg>
      <p:bgPr>
        <a:solidFill>
          <a:schemeClr val="accent2"/>
        </a:solidFill>
      </p:bgPr>
    </p:bg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8"/>
          <p:cNvSpPr txBox="1"/>
          <p:nvPr>
            <p:ph type="title"/>
          </p:nvPr>
        </p:nvSpPr>
        <p:spPr>
          <a:xfrm>
            <a:off x="2035400" y="323964"/>
            <a:ext cx="497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335" name="Google Shape;2335;p58"/>
          <p:cNvSpPr txBox="1"/>
          <p:nvPr>
            <p:ph idx="1" type="subTitle"/>
          </p:nvPr>
        </p:nvSpPr>
        <p:spPr>
          <a:xfrm>
            <a:off x="2357450" y="2386182"/>
            <a:ext cx="44292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6" name="Google Shape;2336;p58"/>
          <p:cNvSpPr txBox="1"/>
          <p:nvPr/>
        </p:nvSpPr>
        <p:spPr>
          <a:xfrm>
            <a:off x="2089025" y="3144481"/>
            <a:ext cx="49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Voces"/>
                <a:ea typeface="Voces"/>
                <a:cs typeface="Voces"/>
                <a:sym typeface="Voce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, including icons,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Voces"/>
                <a:ea typeface="Voces"/>
                <a:cs typeface="Voces"/>
                <a:sym typeface="Voce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12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337" name="Google Shape;2337;p58"/>
          <p:cNvSpPr/>
          <p:nvPr/>
        </p:nvSpPr>
        <p:spPr>
          <a:xfrm rot="3113637">
            <a:off x="6806190" y="9351"/>
            <a:ext cx="2701620" cy="215560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8"/>
          <p:cNvSpPr/>
          <p:nvPr/>
        </p:nvSpPr>
        <p:spPr>
          <a:xfrm>
            <a:off x="7768977" y="2"/>
            <a:ext cx="1441024" cy="328543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339" name="Google Shape;2339;p58"/>
          <p:cNvGrpSpPr/>
          <p:nvPr/>
        </p:nvGrpSpPr>
        <p:grpSpPr>
          <a:xfrm flipH="1">
            <a:off x="7281422" y="1356637"/>
            <a:ext cx="1386501" cy="673098"/>
            <a:chOff x="6262493" y="240300"/>
            <a:chExt cx="1386501" cy="673098"/>
          </a:xfrm>
        </p:grpSpPr>
        <p:sp>
          <p:nvSpPr>
            <p:cNvPr id="2340" name="Google Shape;2340;p58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8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8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58"/>
          <p:cNvSpPr/>
          <p:nvPr/>
        </p:nvSpPr>
        <p:spPr>
          <a:xfrm rot="5622610">
            <a:off x="-417280" y="350211"/>
            <a:ext cx="1970123" cy="1169781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3" name="Google Shape;2353;p58"/>
          <p:cNvGrpSpPr/>
          <p:nvPr/>
        </p:nvGrpSpPr>
        <p:grpSpPr>
          <a:xfrm>
            <a:off x="471447" y="375899"/>
            <a:ext cx="741626" cy="1195489"/>
            <a:chOff x="510547" y="4000024"/>
            <a:chExt cx="741626" cy="1195489"/>
          </a:xfrm>
        </p:grpSpPr>
        <p:sp>
          <p:nvSpPr>
            <p:cNvPr id="2354" name="Google Shape;2354;p58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58"/>
          <p:cNvSpPr/>
          <p:nvPr/>
        </p:nvSpPr>
        <p:spPr>
          <a:xfrm>
            <a:off x="5475" y="4355123"/>
            <a:ext cx="6757025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58"/>
          <p:cNvSpPr/>
          <p:nvPr/>
        </p:nvSpPr>
        <p:spPr>
          <a:xfrm flipH="1">
            <a:off x="4166863" y="4298200"/>
            <a:ext cx="5129137" cy="845395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58"/>
          <p:cNvSpPr/>
          <p:nvPr/>
        </p:nvSpPr>
        <p:spPr>
          <a:xfrm rot="10800000">
            <a:off x="2813868" y="4602043"/>
            <a:ext cx="2972232" cy="61665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58"/>
          <p:cNvSpPr/>
          <p:nvPr/>
        </p:nvSpPr>
        <p:spPr>
          <a:xfrm rot="-2319052">
            <a:off x="758800" y="3163042"/>
            <a:ext cx="1563242" cy="1281330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58"/>
          <p:cNvGrpSpPr/>
          <p:nvPr/>
        </p:nvGrpSpPr>
        <p:grpSpPr>
          <a:xfrm>
            <a:off x="7601975" y="3299838"/>
            <a:ext cx="745375" cy="1353225"/>
            <a:chOff x="4614150" y="3299838"/>
            <a:chExt cx="745375" cy="1353225"/>
          </a:xfrm>
        </p:grpSpPr>
        <p:sp>
          <p:nvSpPr>
            <p:cNvPr id="2377" name="Google Shape;2377;p58"/>
            <p:cNvSpPr/>
            <p:nvPr/>
          </p:nvSpPr>
          <p:spPr>
            <a:xfrm>
              <a:off x="4614150" y="3299838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4885025" y="4000888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4826900" y="3820363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4792125" y="4126163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4949500" y="3520763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4966375" y="3928438"/>
              <a:ext cx="105750" cy="68825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58"/>
          <p:cNvSpPr/>
          <p:nvPr/>
        </p:nvSpPr>
        <p:spPr>
          <a:xfrm rot="7252578">
            <a:off x="7634698" y="4333703"/>
            <a:ext cx="2347112" cy="346459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1_1">
    <p:bg>
      <p:bgPr>
        <a:solidFill>
          <a:schemeClr val="accent2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59"/>
          <p:cNvSpPr/>
          <p:nvPr/>
        </p:nvSpPr>
        <p:spPr>
          <a:xfrm>
            <a:off x="2596700" y="878250"/>
            <a:ext cx="6547304" cy="4796171"/>
          </a:xfrm>
          <a:custGeom>
            <a:rect b="b" l="l" r="r" t="t"/>
            <a:pathLst>
              <a:path extrusionOk="0" h="54326" w="74161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59"/>
          <p:cNvSpPr/>
          <p:nvPr/>
        </p:nvSpPr>
        <p:spPr>
          <a:xfrm rot="284115">
            <a:off x="2138764" y="4234861"/>
            <a:ext cx="1724961" cy="102421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59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2389" name="Google Shape;2389;p59"/>
            <p:cNvSpPr/>
            <p:nvPr/>
          </p:nvSpPr>
          <p:spPr>
            <a:xfrm>
              <a:off x="255975" y="3937900"/>
              <a:ext cx="392375" cy="1353225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526850" y="4638950"/>
              <a:ext cx="221825" cy="150500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468725" y="4458425"/>
              <a:ext cx="94175" cy="404475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433950" y="4764225"/>
              <a:ext cx="278775" cy="191100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591325" y="4158825"/>
              <a:ext cx="410025" cy="513450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59"/>
          <p:cNvSpPr/>
          <p:nvPr/>
        </p:nvSpPr>
        <p:spPr>
          <a:xfrm rot="-5751256">
            <a:off x="7495312" y="3807617"/>
            <a:ext cx="1563199" cy="128129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59"/>
          <p:cNvSpPr/>
          <p:nvPr/>
        </p:nvSpPr>
        <p:spPr>
          <a:xfrm rot="-10339277">
            <a:off x="8199101" y="1062615"/>
            <a:ext cx="1169743" cy="588421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59"/>
          <p:cNvSpPr/>
          <p:nvPr/>
        </p:nvSpPr>
        <p:spPr>
          <a:xfrm rot="-5400000">
            <a:off x="-757390" y="1088852"/>
            <a:ext cx="2127125" cy="643625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59"/>
          <p:cNvSpPr/>
          <p:nvPr/>
        </p:nvSpPr>
        <p:spPr>
          <a:xfrm rot="10800000">
            <a:off x="-217991" y="347100"/>
            <a:ext cx="931205" cy="667529"/>
          </a:xfrm>
          <a:custGeom>
            <a:rect b="b" l="l" r="r" t="t"/>
            <a:pathLst>
              <a:path extrusionOk="0" h="14848" w="20713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4_1_2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60"/>
          <p:cNvSpPr/>
          <p:nvPr/>
        </p:nvSpPr>
        <p:spPr>
          <a:xfrm rot="5400000">
            <a:off x="7556147" y="120881"/>
            <a:ext cx="2766964" cy="837227"/>
          </a:xfrm>
          <a:custGeom>
            <a:rect b="b" l="l" r="r" t="t"/>
            <a:pathLst>
              <a:path extrusionOk="0" h="25745" w="85085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60"/>
          <p:cNvSpPr/>
          <p:nvPr/>
        </p:nvSpPr>
        <p:spPr>
          <a:xfrm rot="3678335">
            <a:off x="-215883" y="4602760"/>
            <a:ext cx="1725044" cy="102426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60"/>
          <p:cNvSpPr/>
          <p:nvPr/>
        </p:nvSpPr>
        <p:spPr>
          <a:xfrm rot="5622700">
            <a:off x="-487869" y="416360"/>
            <a:ext cx="2269012" cy="134717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60"/>
          <p:cNvSpPr/>
          <p:nvPr/>
        </p:nvSpPr>
        <p:spPr>
          <a:xfrm rot="-2298006">
            <a:off x="308215" y="3605499"/>
            <a:ext cx="1563224" cy="128131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60"/>
          <p:cNvGrpSpPr/>
          <p:nvPr/>
        </p:nvGrpSpPr>
        <p:grpSpPr>
          <a:xfrm>
            <a:off x="8542847" y="-179901"/>
            <a:ext cx="741626" cy="1195489"/>
            <a:chOff x="510547" y="4000024"/>
            <a:chExt cx="741626" cy="1195489"/>
          </a:xfrm>
        </p:grpSpPr>
        <p:sp>
          <p:nvSpPr>
            <p:cNvPr id="2404" name="Google Shape;2404;p60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0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0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0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0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0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0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0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0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0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2" name="Google Shape;2422;p60"/>
          <p:cNvSpPr/>
          <p:nvPr/>
        </p:nvSpPr>
        <p:spPr>
          <a:xfrm rot="8792422">
            <a:off x="7350672" y="4368151"/>
            <a:ext cx="2126910" cy="1697048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60"/>
          <p:cNvGrpSpPr/>
          <p:nvPr/>
        </p:nvGrpSpPr>
        <p:grpSpPr>
          <a:xfrm>
            <a:off x="-586438" y="2246659"/>
            <a:ext cx="1395308" cy="1361806"/>
            <a:chOff x="-586438" y="2246659"/>
            <a:chExt cx="1395308" cy="1361806"/>
          </a:xfrm>
        </p:grpSpPr>
        <p:sp>
          <p:nvSpPr>
            <p:cNvPr id="2424" name="Google Shape;2424;p60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0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0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0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0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0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type="title"/>
          </p:nvPr>
        </p:nvSpPr>
        <p:spPr>
          <a:xfrm>
            <a:off x="709600" y="421449"/>
            <a:ext cx="7721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7"/>
          <p:cNvSpPr txBox="1"/>
          <p:nvPr>
            <p:ph idx="1" type="body"/>
          </p:nvPr>
        </p:nvSpPr>
        <p:spPr>
          <a:xfrm>
            <a:off x="728305" y="2478320"/>
            <a:ext cx="4607700" cy="21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2" type="subTitle"/>
          </p:nvPr>
        </p:nvSpPr>
        <p:spPr>
          <a:xfrm>
            <a:off x="709600" y="1347895"/>
            <a:ext cx="2565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hasCustomPrompt="1" idx="3" type="title"/>
          </p:nvPr>
        </p:nvSpPr>
        <p:spPr>
          <a:xfrm>
            <a:off x="710466" y="1805095"/>
            <a:ext cx="2031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0" sz="26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7" name="Google Shape;217;p7"/>
          <p:cNvSpPr/>
          <p:nvPr/>
        </p:nvSpPr>
        <p:spPr>
          <a:xfrm rot="631279">
            <a:off x="7690571" y="3200236"/>
            <a:ext cx="1432187" cy="1173909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 rot="284115">
            <a:off x="7065789" y="1412511"/>
            <a:ext cx="1724961" cy="102421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5330091" y="2177355"/>
            <a:ext cx="2545500" cy="25455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rot="-9900107">
            <a:off x="7262769" y="-42954"/>
            <a:ext cx="2121952" cy="125985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7"/>
          <p:cNvGrpSpPr/>
          <p:nvPr/>
        </p:nvGrpSpPr>
        <p:grpSpPr>
          <a:xfrm>
            <a:off x="5229248" y="898924"/>
            <a:ext cx="1209930" cy="1048028"/>
            <a:chOff x="5229248" y="898924"/>
            <a:chExt cx="1209930" cy="1048028"/>
          </a:xfrm>
        </p:grpSpPr>
        <p:sp>
          <p:nvSpPr>
            <p:cNvPr id="222" name="Google Shape;222;p7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rect b="b" l="l" r="r" t="t"/>
              <a:pathLst>
                <a:path extrusionOk="0" h="624" w="844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rect b="b" l="l" r="r" t="t"/>
              <a:pathLst>
                <a:path extrusionOk="0" h="661" w="917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rect b="b" l="l" r="r" t="t"/>
              <a:pathLst>
                <a:path extrusionOk="0" h="1015" w="1138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rect b="b" l="l" r="r" t="t"/>
              <a:pathLst>
                <a:path extrusionOk="0" h="954" w="1174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rect b="b" l="l" r="r" t="t"/>
              <a:pathLst>
                <a:path extrusionOk="0" h="1028" w="1211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rect b="b" l="l" r="r" t="t"/>
              <a:pathLst>
                <a:path extrusionOk="0" h="1285" w="1027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rect b="b" l="l" r="r" t="t"/>
              <a:pathLst>
                <a:path extrusionOk="0" h="1724" w="1614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rect b="b" l="l" r="r" t="t"/>
              <a:pathLst>
                <a:path extrusionOk="0" h="1247" w="1687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rect b="b" l="l" r="r" t="t"/>
              <a:pathLst>
                <a:path extrusionOk="0" h="1394" w="1834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rect b="b" l="l" r="r" t="t"/>
              <a:pathLst>
                <a:path extrusionOk="0" h="1797" w="2311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rect b="b" l="l" r="r" t="t"/>
              <a:pathLst>
                <a:path extrusionOk="0" h="1394" w="1578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rect b="b" l="l" r="r" t="t"/>
              <a:pathLst>
                <a:path extrusionOk="0" h="698" w="917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rect b="b" l="l" r="r" t="t"/>
              <a:pathLst>
                <a:path extrusionOk="0" h="624" w="808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rect b="b" l="l" r="r" t="t"/>
              <a:pathLst>
                <a:path extrusionOk="0" h="1540" w="2091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rect b="b" l="l" r="r" t="t"/>
              <a:pathLst>
                <a:path extrusionOk="0" h="1733" w="2201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rect b="b" l="l" r="r" t="t"/>
              <a:pathLst>
                <a:path extrusionOk="0" h="954" w="1211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rect b="b" l="l" r="r" t="t"/>
              <a:pathLst>
                <a:path extrusionOk="0" h="918" w="1211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rect b="b" l="l" r="r" t="t"/>
              <a:pathLst>
                <a:path extrusionOk="0" h="991" w="1321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7882401" y="4108055"/>
            <a:ext cx="862275" cy="954996"/>
            <a:chOff x="7882401" y="4108055"/>
            <a:chExt cx="862275" cy="954996"/>
          </a:xfrm>
        </p:grpSpPr>
        <p:sp>
          <p:nvSpPr>
            <p:cNvPr id="242" name="Google Shape;242;p7"/>
            <p:cNvSpPr/>
            <p:nvPr/>
          </p:nvSpPr>
          <p:spPr>
            <a:xfrm>
              <a:off x="8244410" y="4519070"/>
              <a:ext cx="28052" cy="21040"/>
            </a:xfrm>
            <a:custGeom>
              <a:rect b="b" l="l" r="r" t="t"/>
              <a:pathLst>
                <a:path extrusionOk="0" h="441" w="588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8295124" y="4709716"/>
              <a:ext cx="31535" cy="28006"/>
            </a:xfrm>
            <a:custGeom>
              <a:rect b="b" l="l" r="r" t="t"/>
              <a:pathLst>
                <a:path extrusionOk="0" h="587" w="661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456043" y="4707951"/>
              <a:ext cx="42030" cy="29771"/>
            </a:xfrm>
            <a:custGeom>
              <a:rect b="b" l="l" r="r" t="t"/>
              <a:pathLst>
                <a:path extrusionOk="0" h="624" w="881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450795" y="4851365"/>
              <a:ext cx="28052" cy="40267"/>
            </a:xfrm>
            <a:custGeom>
              <a:rect b="b" l="l" r="r" t="t"/>
              <a:pathLst>
                <a:path extrusionOk="0" h="844" w="588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8361581" y="4963290"/>
              <a:ext cx="77000" cy="59494"/>
            </a:xfrm>
            <a:custGeom>
              <a:rect b="b" l="l" r="r" t="t"/>
              <a:pathLst>
                <a:path extrusionOk="0" h="1247" w="1614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8585475" y="4959808"/>
              <a:ext cx="42030" cy="42033"/>
            </a:xfrm>
            <a:custGeom>
              <a:rect b="b" l="l" r="r" t="t"/>
              <a:pathLst>
                <a:path extrusionOk="0" h="881" w="881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8289924" y="4826890"/>
              <a:ext cx="66457" cy="50763"/>
            </a:xfrm>
            <a:custGeom>
              <a:rect b="b" l="l" r="r" t="t"/>
              <a:pathLst>
                <a:path extrusionOk="0" h="1064" w="1393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8284676" y="4704420"/>
              <a:ext cx="52478" cy="38550"/>
            </a:xfrm>
            <a:custGeom>
              <a:rect b="b" l="l" r="r" t="t"/>
              <a:pathLst>
                <a:path extrusionOk="0" h="808" w="110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8195462" y="4487582"/>
              <a:ext cx="56009" cy="54628"/>
            </a:xfrm>
            <a:custGeom>
              <a:rect b="b" l="l" r="r" t="t"/>
              <a:pathLst>
                <a:path extrusionOk="0" h="1145" w="1174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8073043" y="4625748"/>
              <a:ext cx="57774" cy="40267"/>
            </a:xfrm>
            <a:custGeom>
              <a:rect b="b" l="l" r="r" t="t"/>
              <a:pathLst>
                <a:path extrusionOk="0" h="844" w="1211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067795" y="4426371"/>
              <a:ext cx="42030" cy="26288"/>
            </a:xfrm>
            <a:custGeom>
              <a:rect b="b" l="l" r="r" t="t"/>
              <a:pathLst>
                <a:path extrusionOk="0" h="551" w="881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7966368" y="4255000"/>
              <a:ext cx="45513" cy="36737"/>
            </a:xfrm>
            <a:custGeom>
              <a:rect b="b" l="l" r="r" t="t"/>
              <a:pathLst>
                <a:path extrusionOk="0" h="770" w="954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7882401" y="4108055"/>
              <a:ext cx="57774" cy="47281"/>
            </a:xfrm>
            <a:custGeom>
              <a:rect b="b" l="l" r="r" t="t"/>
              <a:pathLst>
                <a:path extrusionOk="0" h="991" w="1211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8699163" y="5026267"/>
              <a:ext cx="45513" cy="36784"/>
            </a:xfrm>
            <a:custGeom>
              <a:rect b="b" l="l" r="r" t="t"/>
              <a:pathLst>
                <a:path extrusionOk="0" h="771" w="954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7"/>
          <p:cNvSpPr/>
          <p:nvPr/>
        </p:nvSpPr>
        <p:spPr>
          <a:xfrm>
            <a:off x="-57925" y="4388400"/>
            <a:ext cx="1319725" cy="78360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-91175" y="4040100"/>
            <a:ext cx="741826" cy="1079669"/>
          </a:xfrm>
          <a:custGeom>
            <a:rect b="b" l="l" r="r" t="t"/>
            <a:pathLst>
              <a:path extrusionOk="0" h="35962" w="24709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7"/>
          <p:cNvGrpSpPr/>
          <p:nvPr/>
        </p:nvGrpSpPr>
        <p:grpSpPr>
          <a:xfrm>
            <a:off x="-605888" y="3025234"/>
            <a:ext cx="1395308" cy="1361806"/>
            <a:chOff x="-605888" y="3025234"/>
            <a:chExt cx="1395308" cy="1361806"/>
          </a:xfrm>
        </p:grpSpPr>
        <p:sp>
          <p:nvSpPr>
            <p:cNvPr id="259" name="Google Shape;259;p7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7"/>
          <p:cNvSpPr/>
          <p:nvPr/>
        </p:nvSpPr>
        <p:spPr>
          <a:xfrm rot="-4569998">
            <a:off x="-893796" y="893355"/>
            <a:ext cx="2347062" cy="346452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"/>
          <p:cNvSpPr/>
          <p:nvPr/>
        </p:nvSpPr>
        <p:spPr>
          <a:xfrm rot="5720879">
            <a:off x="-601565" y="5648"/>
            <a:ext cx="1319663" cy="78356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"/>
          <p:cNvSpPr/>
          <p:nvPr/>
        </p:nvSpPr>
        <p:spPr>
          <a:xfrm rot="9557666">
            <a:off x="4463550" y="-252076"/>
            <a:ext cx="1319852" cy="783676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 txBox="1"/>
          <p:nvPr>
            <p:ph type="title"/>
          </p:nvPr>
        </p:nvSpPr>
        <p:spPr>
          <a:xfrm>
            <a:off x="1500450" y="1036600"/>
            <a:ext cx="61431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0" name="Google Shape;270;p8"/>
          <p:cNvGrpSpPr/>
          <p:nvPr/>
        </p:nvGrpSpPr>
        <p:grpSpPr>
          <a:xfrm>
            <a:off x="7515400" y="2748650"/>
            <a:ext cx="1015989" cy="1055050"/>
            <a:chOff x="1208850" y="3315150"/>
            <a:chExt cx="1015989" cy="1055050"/>
          </a:xfrm>
        </p:grpSpPr>
        <p:sp>
          <p:nvSpPr>
            <p:cNvPr id="271" name="Google Shape;271;p8"/>
            <p:cNvSpPr/>
            <p:nvPr/>
          </p:nvSpPr>
          <p:spPr>
            <a:xfrm>
              <a:off x="1878411" y="3315150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881959" y="3554139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1653466" y="3392480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621824" y="3791833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423248" y="3652563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447842" y="3851185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208850" y="4042712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154463" y="3607402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1947113" y="3820071"/>
              <a:ext cx="63281" cy="64240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158010" y="3846391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929518" y="3684732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897876" y="4084085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699299" y="3944815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723893" y="4143437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1484901" y="4334964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7818200" y="2005800"/>
            <a:ext cx="1015989" cy="1055050"/>
            <a:chOff x="1208850" y="3315150"/>
            <a:chExt cx="1015989" cy="1055050"/>
          </a:xfrm>
        </p:grpSpPr>
        <p:sp>
          <p:nvSpPr>
            <p:cNvPr id="287" name="Google Shape;287;p8"/>
            <p:cNvSpPr/>
            <p:nvPr/>
          </p:nvSpPr>
          <p:spPr>
            <a:xfrm>
              <a:off x="1878411" y="3315150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1881959" y="3554139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653466" y="3392480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621824" y="3791833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423248" y="3652563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447842" y="3851185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1208850" y="4042712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154463" y="3607402"/>
              <a:ext cx="59829" cy="47509"/>
            </a:xfrm>
            <a:custGeom>
              <a:rect b="b" l="l" r="r" t="t"/>
              <a:pathLst>
                <a:path extrusionOk="0" h="991" w="1248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1947113" y="3820071"/>
              <a:ext cx="63281" cy="64240"/>
            </a:xfrm>
            <a:custGeom>
              <a:rect b="b" l="l" r="r" t="t"/>
              <a:pathLst>
                <a:path extrusionOk="0" h="1340" w="132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158010" y="3846391"/>
              <a:ext cx="66828" cy="56329"/>
            </a:xfrm>
            <a:custGeom>
              <a:rect b="b" l="l" r="r" t="t"/>
              <a:pathLst>
                <a:path extrusionOk="0" h="1175" w="1394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929518" y="3684732"/>
              <a:ext cx="59829" cy="43961"/>
            </a:xfrm>
            <a:custGeom>
              <a:rect b="b" l="l" r="r" t="t"/>
              <a:pathLst>
                <a:path extrusionOk="0" h="917" w="1248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897876" y="4084085"/>
              <a:ext cx="67595" cy="45303"/>
            </a:xfrm>
            <a:custGeom>
              <a:rect b="b" l="l" r="r" t="t"/>
              <a:pathLst>
                <a:path extrusionOk="0" h="945" w="141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699299" y="3944815"/>
              <a:ext cx="52782" cy="40461"/>
            </a:xfrm>
            <a:custGeom>
              <a:rect b="b" l="l" r="r" t="t"/>
              <a:pathLst>
                <a:path extrusionOk="0" h="844" w="1101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723893" y="4143437"/>
              <a:ext cx="3548" cy="5321"/>
            </a:xfrm>
            <a:custGeom>
              <a:rect b="b" l="l" r="r" t="t"/>
              <a:pathLst>
                <a:path extrusionOk="0" h="111" w="74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484901" y="4334964"/>
              <a:ext cx="42187" cy="35236"/>
            </a:xfrm>
            <a:custGeom>
              <a:rect b="b" l="l" r="r" t="t"/>
              <a:pathLst>
                <a:path extrusionOk="0" h="735" w="88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8"/>
          <p:cNvSpPr/>
          <p:nvPr/>
        </p:nvSpPr>
        <p:spPr>
          <a:xfrm rot="-1232550">
            <a:off x="7065070" y="4078804"/>
            <a:ext cx="1854025" cy="932638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"/>
          <p:cNvSpPr/>
          <p:nvPr/>
        </p:nvSpPr>
        <p:spPr>
          <a:xfrm>
            <a:off x="-63326" y="4164547"/>
            <a:ext cx="4560131" cy="978958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8"/>
          <p:cNvSpPr/>
          <p:nvPr/>
        </p:nvSpPr>
        <p:spPr>
          <a:xfrm rot="8834421">
            <a:off x="4366356" y="3742500"/>
            <a:ext cx="3158346" cy="1823052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"/>
          <p:cNvSpPr/>
          <p:nvPr/>
        </p:nvSpPr>
        <p:spPr>
          <a:xfrm rot="3113637">
            <a:off x="7229290" y="-601699"/>
            <a:ext cx="2701620" cy="2155606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307" name="Google Shape;307;p8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8"/>
          <p:cNvSpPr/>
          <p:nvPr/>
        </p:nvSpPr>
        <p:spPr>
          <a:xfrm>
            <a:off x="7657052" y="-63248"/>
            <a:ext cx="1441024" cy="328543"/>
          </a:xfrm>
          <a:custGeom>
            <a:rect b="b" l="l" r="r" t="t"/>
            <a:pathLst>
              <a:path extrusionOk="0" h="10347" w="45383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8"/>
          <p:cNvSpPr/>
          <p:nvPr/>
        </p:nvSpPr>
        <p:spPr>
          <a:xfrm flipH="1" rot="-6741749">
            <a:off x="-338790" y="96693"/>
            <a:ext cx="1491548" cy="885622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8"/>
          <p:cNvGrpSpPr/>
          <p:nvPr/>
        </p:nvGrpSpPr>
        <p:grpSpPr>
          <a:xfrm rot="10800000">
            <a:off x="352914" y="2954837"/>
            <a:ext cx="978370" cy="1396625"/>
            <a:chOff x="10114118" y="-2671745"/>
            <a:chExt cx="978273" cy="1396485"/>
          </a:xfrm>
        </p:grpSpPr>
        <p:sp>
          <p:nvSpPr>
            <p:cNvPr id="322" name="Google Shape;322;p8"/>
            <p:cNvSpPr/>
            <p:nvPr/>
          </p:nvSpPr>
          <p:spPr>
            <a:xfrm rot="9372513">
              <a:off x="10443751" y="-2650100"/>
              <a:ext cx="392366" cy="1353196"/>
            </a:xfrm>
            <a:custGeom>
              <a:rect b="b" l="l" r="r" t="t"/>
              <a:pathLst>
                <a:path extrusionOk="0" h="54129" w="15695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9372513">
              <a:off x="10318982" y="-2065113"/>
              <a:ext cx="221820" cy="150497"/>
            </a:xfrm>
            <a:custGeom>
              <a:rect b="b" l="l" r="r" t="t"/>
              <a:pathLst>
                <a:path extrusionOk="0" h="6020" w="8873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9372513">
              <a:off x="10515988" y="-2192301"/>
              <a:ext cx="94173" cy="404466"/>
            </a:xfrm>
            <a:custGeom>
              <a:rect b="b" l="l" r="r" t="t"/>
              <a:pathLst>
                <a:path extrusionOk="0" h="16179" w="3767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9372513">
              <a:off x="10290735" y="-2244606"/>
              <a:ext cx="278769" cy="191096"/>
            </a:xfrm>
            <a:custGeom>
              <a:rect b="b" l="l" r="r" t="t"/>
              <a:pathLst>
                <a:path extrusionOk="0" h="7644" w="11151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9372513">
              <a:off x="10200260" y="-1909338"/>
              <a:ext cx="410016" cy="513439"/>
            </a:xfrm>
            <a:custGeom>
              <a:rect b="b" l="l" r="r" t="t"/>
              <a:pathLst>
                <a:path extrusionOk="0" h="20538" w="16401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rect b="b" l="l" r="r" t="t"/>
              <a:pathLst>
                <a:path extrusionOk="0" h="2753" w="423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 rot="-169204">
            <a:off x="3780390" y="-72204"/>
            <a:ext cx="2347076" cy="346454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/>
          <p:nvPr/>
        </p:nvSpPr>
        <p:spPr>
          <a:xfrm rot="5720879">
            <a:off x="-318815" y="147723"/>
            <a:ext cx="1319663" cy="783563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"/>
          <p:cNvSpPr txBox="1"/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3" name="Google Shape;333;p9"/>
          <p:cNvSpPr txBox="1"/>
          <p:nvPr>
            <p:ph idx="1" type="subTitle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34" name="Google Shape;334;p9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335" name="Google Shape;335;p9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9"/>
          <p:cNvSpPr/>
          <p:nvPr/>
        </p:nvSpPr>
        <p:spPr>
          <a:xfrm>
            <a:off x="-37050" y="4355125"/>
            <a:ext cx="6799568" cy="788473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9"/>
          <p:cNvSpPr/>
          <p:nvPr/>
        </p:nvSpPr>
        <p:spPr>
          <a:xfrm flipH="1">
            <a:off x="2392450" y="4317273"/>
            <a:ext cx="6757025" cy="826302"/>
          </a:xfrm>
          <a:custGeom>
            <a:rect b="b" l="l" r="r" t="t"/>
            <a:pathLst>
              <a:path extrusionOk="0" h="35856" w="85085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9"/>
          <p:cNvSpPr/>
          <p:nvPr/>
        </p:nvSpPr>
        <p:spPr>
          <a:xfrm rot="7110921">
            <a:off x="5341721" y="811026"/>
            <a:ext cx="1722624" cy="994328"/>
          </a:xfrm>
          <a:custGeom>
            <a:rect b="b" l="l" r="r" t="t"/>
            <a:pathLst>
              <a:path extrusionOk="0" h="34046" w="58983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9"/>
          <p:cNvSpPr/>
          <p:nvPr/>
        </p:nvSpPr>
        <p:spPr>
          <a:xfrm flipH="1" rot="-1883114">
            <a:off x="-1613018" y="-136238"/>
            <a:ext cx="4339240" cy="1555278"/>
          </a:xfrm>
          <a:custGeom>
            <a:rect b="b" l="l" r="r" t="t"/>
            <a:pathLst>
              <a:path extrusionOk="0" h="62210" w="85084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"/>
          <p:cNvSpPr/>
          <p:nvPr/>
        </p:nvSpPr>
        <p:spPr>
          <a:xfrm flipH="1">
            <a:off x="7770216" y="4239350"/>
            <a:ext cx="1572056" cy="933424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9"/>
          <p:cNvGrpSpPr/>
          <p:nvPr/>
        </p:nvGrpSpPr>
        <p:grpSpPr>
          <a:xfrm>
            <a:off x="3327437" y="3279884"/>
            <a:ext cx="1395308" cy="1361806"/>
            <a:chOff x="3307387" y="6347934"/>
            <a:chExt cx="1395308" cy="1361806"/>
          </a:xfrm>
        </p:grpSpPr>
        <p:sp>
          <p:nvSpPr>
            <p:cNvPr id="353" name="Google Shape;353;p9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rect b="b" l="l" r="r" t="t"/>
              <a:pathLst>
                <a:path extrusionOk="0" h="42202" w="37248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rect b="b" l="l" r="r" t="t"/>
              <a:pathLst>
                <a:path extrusionOk="0" h="4745" w="1321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rect b="b" l="l" r="r" t="t"/>
              <a:pathLst>
                <a:path extrusionOk="0" h="10472" w="1541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rect b="b" l="l" r="r" t="t"/>
              <a:pathLst>
                <a:path extrusionOk="0" h="9775" w="13476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rect b="b" l="l" r="r" t="t"/>
              <a:pathLst>
                <a:path extrusionOk="0" h="13176" w="209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rect b="b" l="l" r="r" t="t"/>
              <a:pathLst>
                <a:path extrusionOk="0" h="24720" w="9442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9"/>
          <p:cNvSpPr/>
          <p:nvPr/>
        </p:nvSpPr>
        <p:spPr>
          <a:xfrm rot="-4540936">
            <a:off x="-370382" y="3494483"/>
            <a:ext cx="1853967" cy="932609"/>
          </a:xfrm>
          <a:custGeom>
            <a:rect b="b" l="l" r="r" t="t"/>
            <a:pathLst>
              <a:path extrusionOk="0" h="23540" w="46796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9"/>
          <p:cNvSpPr/>
          <p:nvPr/>
        </p:nvSpPr>
        <p:spPr>
          <a:xfrm flipH="1" rot="3224944">
            <a:off x="6925087" y="-1169803"/>
            <a:ext cx="2701490" cy="2155502"/>
          </a:xfrm>
          <a:custGeom>
            <a:rect b="b" l="l" r="r" t="t"/>
            <a:pathLst>
              <a:path extrusionOk="0" h="67888" w="85084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 txBox="1"/>
          <p:nvPr>
            <p:ph type="title"/>
          </p:nvPr>
        </p:nvSpPr>
        <p:spPr>
          <a:xfrm>
            <a:off x="713225" y="1611049"/>
            <a:ext cx="36468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1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61"/>
          <p:cNvSpPr txBox="1"/>
          <p:nvPr>
            <p:ph type="ctrTitle"/>
          </p:nvPr>
        </p:nvSpPr>
        <p:spPr>
          <a:xfrm>
            <a:off x="1386600" y="1279208"/>
            <a:ext cx="6370800" cy="25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X: Academic Marketplace</a:t>
            </a:r>
            <a:endParaRPr/>
          </a:p>
        </p:txBody>
      </p:sp>
      <p:sp>
        <p:nvSpPr>
          <p:cNvPr id="2435" name="Google Shape;2435;p61"/>
          <p:cNvSpPr txBox="1"/>
          <p:nvPr>
            <p:ph idx="1" type="subTitle"/>
          </p:nvPr>
        </p:nvSpPr>
        <p:spPr>
          <a:xfrm>
            <a:off x="1406025" y="4260938"/>
            <a:ext cx="633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Browse, buy, and sell projects with ease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70"/>
          <p:cNvSpPr/>
          <p:nvPr/>
        </p:nvSpPr>
        <p:spPr>
          <a:xfrm rot="-5751256">
            <a:off x="7989912" y="4159117"/>
            <a:ext cx="1563199" cy="128129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70"/>
          <p:cNvSpPr txBox="1"/>
          <p:nvPr>
            <p:ph type="title"/>
          </p:nvPr>
        </p:nvSpPr>
        <p:spPr>
          <a:xfrm>
            <a:off x="711450" y="206505"/>
            <a:ext cx="77211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</a:t>
            </a:r>
            <a:r>
              <a:rPr lang="en"/>
              <a:t>Questionnaire</a:t>
            </a:r>
            <a:endParaRPr/>
          </a:p>
        </p:txBody>
      </p:sp>
      <p:pic>
        <p:nvPicPr>
          <p:cNvPr descr="Forms response chart. Question title: Which role best describes you?. Number of responses: 10 responses." id="2569" name="Google Shape;2569;p70" title="Which role best describes you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38" y="1336675"/>
            <a:ext cx="7151325" cy="30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71"/>
          <p:cNvSpPr/>
          <p:nvPr/>
        </p:nvSpPr>
        <p:spPr>
          <a:xfrm rot="-5751256">
            <a:off x="7989912" y="4159117"/>
            <a:ext cx="1563199" cy="1281295"/>
          </a:xfrm>
          <a:custGeom>
            <a:rect b="b" l="l" r="r" t="t"/>
            <a:pathLst>
              <a:path extrusionOk="0" h="51251" w="62527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71"/>
          <p:cNvSpPr txBox="1"/>
          <p:nvPr>
            <p:ph type="title"/>
          </p:nvPr>
        </p:nvSpPr>
        <p:spPr>
          <a:xfrm>
            <a:off x="711450" y="206505"/>
            <a:ext cx="77211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Questionnaire</a:t>
            </a:r>
            <a:endParaRPr/>
          </a:p>
        </p:txBody>
      </p:sp>
      <p:pic>
        <p:nvPicPr>
          <p:cNvPr descr="Forms response chart. Question title: Which role best describes you?. Number of responses: 10 responses." id="2576" name="Google Shape;2576;p71" title="Which role best describes you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38" y="1336675"/>
            <a:ext cx="7151325" cy="30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How often do you share or consult student projects online?  . Number of responses: 10 responses." id="2577" name="Google Shape;2577;p71" title="How often do you share or consult student projects online?  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350" y="1319227"/>
            <a:ext cx="7151325" cy="30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72"/>
          <p:cNvSpPr txBox="1"/>
          <p:nvPr>
            <p:ph idx="4294967295" type="title"/>
          </p:nvPr>
        </p:nvSpPr>
        <p:spPr>
          <a:xfrm>
            <a:off x="711450" y="44654"/>
            <a:ext cx="77211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Semi-Structured Interview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583" name="Google Shape;2583;p72"/>
          <p:cNvSpPr txBox="1"/>
          <p:nvPr>
            <p:ph idx="4" type="subTitle"/>
          </p:nvPr>
        </p:nvSpPr>
        <p:spPr>
          <a:xfrm>
            <a:off x="780450" y="922336"/>
            <a:ext cx="75831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Name: Asma</a:t>
            </a:r>
            <a:endParaRPr sz="150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Customer Segment : Buyers</a:t>
            </a:r>
            <a:endParaRPr sz="150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Where do you usually look for academic or project references when starting your own work?</a:t>
            </a:r>
            <a:endParaRPr sz="150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</a:rPr>
              <a:t>GitHub, YouTube, Google Scholar, and sometimes I ask seniors or use WhatsApp groups.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What features would be most useful to you when searching for a relevant project?</a:t>
            </a:r>
            <a:endParaRPr sz="150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</a:rPr>
              <a:t>Category and language filtering, previews (demo or screenshots), transparent pricing, and full documentation.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rPr>
              <a:t>What concerns do you have when purchasing a project online?</a:t>
            </a:r>
            <a:endParaRPr sz="1500">
              <a:solidFill>
                <a:schemeClr val="lt2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 need</a:t>
            </a:r>
            <a:r>
              <a:rPr lang="en" sz="1500">
                <a:solidFill>
                  <a:schemeClr val="lt2"/>
                </a:solidFill>
              </a:rPr>
              <a:t> working code, complete report, relevance to my course, and fair pricing.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73"/>
          <p:cNvSpPr txBox="1"/>
          <p:nvPr>
            <p:ph idx="4294967295" type="title"/>
          </p:nvPr>
        </p:nvSpPr>
        <p:spPr>
          <a:xfrm>
            <a:off x="711450" y="307648"/>
            <a:ext cx="77211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Observations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589" name="Google Shape;2589;p73"/>
          <p:cNvSpPr txBox="1"/>
          <p:nvPr>
            <p:ph idx="4" type="subTitle"/>
          </p:nvPr>
        </p:nvSpPr>
        <p:spPr>
          <a:xfrm>
            <a:off x="780450" y="1341597"/>
            <a:ext cx="75831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Sellers struggle with existing gig sites (e.g., Upwork fees &amp; policies) and want a simpler, fee-light way to monetize their projects.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Buyers first hunt on free channels (YouTube, GitHub, seniors’ WhatsApp groups) before paying—speed &amp; completeness sway them to purchase.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While browsing, buyers filter by topic, tool stack, difficulty &amp; price.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Top buyer worries: originality, working code, and affordability; they request tutorials or step-by-step guides to shorten learning curves.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74"/>
          <p:cNvSpPr txBox="1"/>
          <p:nvPr>
            <p:ph type="ctrTitle"/>
          </p:nvPr>
        </p:nvSpPr>
        <p:spPr>
          <a:xfrm>
            <a:off x="713250" y="227149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2595" name="Google Shape;2595;p74"/>
          <p:cNvSpPr/>
          <p:nvPr/>
        </p:nvSpPr>
        <p:spPr>
          <a:xfrm>
            <a:off x="9869364" y="1789363"/>
            <a:ext cx="173901" cy="251332"/>
          </a:xfrm>
          <a:custGeom>
            <a:rect b="b" l="l" r="r" t="t"/>
            <a:pathLst>
              <a:path extrusionOk="0" h="11445" w="7919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6" name="Google Shape;2596;p74"/>
          <p:cNvGraphicFramePr/>
          <p:nvPr/>
        </p:nvGraphicFramePr>
        <p:xfrm>
          <a:off x="832875" y="1182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{2D412711-5580-4DA5-AE01-9FBC4C594564}</a:tableStyleId>
              </a:tblPr>
              <a:tblGrid>
                <a:gridCol w="3739125"/>
                <a:gridCol w="3739125"/>
              </a:tblGrid>
              <a:tr h="58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Elicitation</a:t>
                      </a:r>
                      <a:endParaRPr sz="2400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Requirement</a:t>
                      </a:r>
                      <a:endParaRPr sz="2400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Project upload with docs &amp; media; buyers must be able to discover projects quickly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Project Listings under categories + Search &amp; Filters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Buyers want to track order status; sellers need timely sale alerts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Delivered via NodeMailer (for software projects) + Order tracking (for physical projects)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Sellers request earnings stats; admins need listing oversight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Admin Dashboard (listings, analytics)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Easy registration &amp; role-based login to separate seller / buyer workspaces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Easy registration &amp; role-based login to separate seller / buyer workspaces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75"/>
          <p:cNvSpPr txBox="1"/>
          <p:nvPr>
            <p:ph type="ctrTitle"/>
          </p:nvPr>
        </p:nvSpPr>
        <p:spPr>
          <a:xfrm>
            <a:off x="713250" y="227149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2602" name="Google Shape;2602;p75"/>
          <p:cNvSpPr/>
          <p:nvPr/>
        </p:nvSpPr>
        <p:spPr>
          <a:xfrm>
            <a:off x="9869364" y="1789363"/>
            <a:ext cx="173901" cy="251332"/>
          </a:xfrm>
          <a:custGeom>
            <a:rect b="b" l="l" r="r" t="t"/>
            <a:pathLst>
              <a:path extrusionOk="0" h="11445" w="7919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03" name="Google Shape;2603;p75"/>
          <p:cNvGraphicFramePr/>
          <p:nvPr/>
        </p:nvGraphicFramePr>
        <p:xfrm>
          <a:off x="832875" y="1182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{2D412711-5580-4DA5-AE01-9FBC4C594564}</a:tableStyleId>
              </a:tblPr>
              <a:tblGrid>
                <a:gridCol w="3739125"/>
                <a:gridCol w="3739125"/>
              </a:tblGrid>
              <a:tr h="58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Elicitation</a:t>
                      </a:r>
                      <a:endParaRPr sz="2400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Requirement</a:t>
                      </a:r>
                      <a:endParaRPr sz="2400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Interviewees highlight the need for a “user-friendly interface, clear instructions”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Usability — intuitive, responsive UI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Students complain that digging through internet “wastes too much time”; they expect pages to load quickly 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Performance ≥ 1 000 concurrent users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Buyers &amp; sellers want the portal “always up” during peak capstone weeks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Availability 99.9 % uptime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Sellers insist on role-based controls before they upload work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oces"/>
                          <a:ea typeface="Voces"/>
                          <a:cs typeface="Voces"/>
                          <a:sym typeface="Voces"/>
                        </a:rPr>
                        <a:t>Security — data encryption &amp; RBAC</a:t>
                      </a:r>
                      <a:endParaRPr>
                        <a:latin typeface="Voces"/>
                        <a:ea typeface="Voces"/>
                        <a:cs typeface="Voces"/>
                        <a:sym typeface="Voc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76"/>
          <p:cNvSpPr txBox="1"/>
          <p:nvPr>
            <p:ph type="title"/>
          </p:nvPr>
        </p:nvSpPr>
        <p:spPr>
          <a:xfrm>
            <a:off x="2121025" y="1914825"/>
            <a:ext cx="49020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2609" name="Google Shape;2609;p76"/>
          <p:cNvSpPr txBox="1"/>
          <p:nvPr>
            <p:ph idx="2" type="title"/>
          </p:nvPr>
        </p:nvSpPr>
        <p:spPr>
          <a:xfrm>
            <a:off x="3291300" y="9277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610" name="Google Shape;2610;p76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611" name="Google Shape;2611;p7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77"/>
          <p:cNvSpPr txBox="1"/>
          <p:nvPr>
            <p:ph type="ctrTitle"/>
          </p:nvPr>
        </p:nvSpPr>
        <p:spPr>
          <a:xfrm>
            <a:off x="713250" y="27529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Map</a:t>
            </a:r>
            <a:endParaRPr/>
          </a:p>
        </p:txBody>
      </p:sp>
      <p:sp>
        <p:nvSpPr>
          <p:cNvPr id="2625" name="Google Shape;2625;p77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77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7" name="Google Shape;26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900" y="787400"/>
            <a:ext cx="5678208" cy="4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78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Fidelity Prototype</a:t>
            </a:r>
            <a:endParaRPr/>
          </a:p>
        </p:txBody>
      </p:sp>
      <p:sp>
        <p:nvSpPr>
          <p:cNvPr id="2633" name="Google Shape;2633;p78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78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5" name="Google Shape;2635;p78" title="WhatsApp Image 2025-05-20 at 2.45.47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524"/>
            <a:ext cx="4253400" cy="3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78" title="WhatsApp Image 2025-05-20 at 2.45.46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050" y="1355640"/>
            <a:ext cx="4797950" cy="28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79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Fidelity Prototype</a:t>
            </a:r>
            <a:endParaRPr/>
          </a:p>
        </p:txBody>
      </p:sp>
      <p:sp>
        <p:nvSpPr>
          <p:cNvPr id="2642" name="Google Shape;2642;p79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79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4" name="Google Shape;26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475"/>
            <a:ext cx="4719700" cy="3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229" y="1149475"/>
            <a:ext cx="4879146" cy="3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2"/>
          <p:cNvSpPr/>
          <p:nvPr/>
        </p:nvSpPr>
        <p:spPr>
          <a:xfrm>
            <a:off x="800496" y="2961377"/>
            <a:ext cx="935700" cy="9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62"/>
          <p:cNvSpPr/>
          <p:nvPr/>
        </p:nvSpPr>
        <p:spPr>
          <a:xfrm>
            <a:off x="4488471" y="1778796"/>
            <a:ext cx="935700" cy="9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62"/>
          <p:cNvSpPr/>
          <p:nvPr/>
        </p:nvSpPr>
        <p:spPr>
          <a:xfrm>
            <a:off x="800489" y="1778796"/>
            <a:ext cx="935700" cy="9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62"/>
          <p:cNvSpPr/>
          <p:nvPr/>
        </p:nvSpPr>
        <p:spPr>
          <a:xfrm>
            <a:off x="4488464" y="2960879"/>
            <a:ext cx="935700" cy="9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62">
            <a:hlinkClick/>
          </p:cNvPr>
          <p:cNvSpPr txBox="1"/>
          <p:nvPr>
            <p:ph idx="5" type="title"/>
          </p:nvPr>
        </p:nvSpPr>
        <p:spPr>
          <a:xfrm>
            <a:off x="884812" y="3194961"/>
            <a:ext cx="75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45" name="Google Shape;2445;p62">
            <a:hlinkClick/>
          </p:cNvPr>
          <p:cNvSpPr txBox="1"/>
          <p:nvPr>
            <p:ph idx="14" type="title"/>
          </p:nvPr>
        </p:nvSpPr>
        <p:spPr>
          <a:xfrm>
            <a:off x="4578323" y="2011663"/>
            <a:ext cx="75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46" name="Google Shape;2446;p62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889139" y="2022162"/>
            <a:ext cx="75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7" name="Google Shape;2447;p62">
            <a:hlinkClick/>
          </p:cNvPr>
          <p:cNvSpPr txBox="1"/>
          <p:nvPr>
            <p:ph idx="18" type="title"/>
          </p:nvPr>
        </p:nvSpPr>
        <p:spPr>
          <a:xfrm>
            <a:off x="4577114" y="3179658"/>
            <a:ext cx="75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48" name="Google Shape;2448;p62">
            <a:hlinkClick/>
          </p:cNvPr>
          <p:cNvSpPr txBox="1"/>
          <p:nvPr>
            <p:ph idx="3" type="ctrTitle"/>
          </p:nvPr>
        </p:nvSpPr>
        <p:spPr>
          <a:xfrm>
            <a:off x="1761272" y="3206045"/>
            <a:ext cx="2713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2449" name="Google Shape;2449;p62"/>
          <p:cNvSpPr txBox="1"/>
          <p:nvPr>
            <p:ph idx="15" type="ctrTitle"/>
          </p:nvPr>
        </p:nvSpPr>
        <p:spPr>
          <a:xfrm>
            <a:off x="713225" y="512249"/>
            <a:ext cx="77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3600"/>
          </a:p>
        </p:txBody>
      </p:sp>
      <p:sp>
        <p:nvSpPr>
          <p:cNvPr id="2450" name="Google Shape;2450;p62">
            <a:hlinkClick/>
          </p:cNvPr>
          <p:cNvSpPr txBox="1"/>
          <p:nvPr>
            <p:ph type="ctrTitle"/>
          </p:nvPr>
        </p:nvSpPr>
        <p:spPr>
          <a:xfrm>
            <a:off x="1746644" y="1866334"/>
            <a:ext cx="2713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Context</a:t>
            </a:r>
            <a:endParaRPr/>
          </a:p>
        </p:txBody>
      </p:sp>
      <p:sp>
        <p:nvSpPr>
          <p:cNvPr id="2451" name="Google Shape;2451;p62">
            <a:hlinkClick/>
          </p:cNvPr>
          <p:cNvSpPr txBox="1"/>
          <p:nvPr>
            <p:ph idx="9" type="ctrTitle"/>
          </p:nvPr>
        </p:nvSpPr>
        <p:spPr>
          <a:xfrm>
            <a:off x="5452197" y="1843652"/>
            <a:ext cx="2713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Elicitation</a:t>
            </a:r>
            <a:endParaRPr/>
          </a:p>
        </p:txBody>
      </p:sp>
      <p:sp>
        <p:nvSpPr>
          <p:cNvPr id="2452" name="Google Shape;2452;p62"/>
          <p:cNvSpPr/>
          <p:nvPr/>
        </p:nvSpPr>
        <p:spPr>
          <a:xfrm rot="3521228">
            <a:off x="411784" y="5316553"/>
            <a:ext cx="41736" cy="31310"/>
          </a:xfrm>
          <a:custGeom>
            <a:rect b="b" l="l" r="r" t="t"/>
            <a:pathLst>
              <a:path extrusionOk="0" h="991" w="1321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62">
            <a:hlinkClick/>
          </p:cNvPr>
          <p:cNvSpPr txBox="1"/>
          <p:nvPr>
            <p:ph idx="16" type="ctrTitle"/>
          </p:nvPr>
        </p:nvSpPr>
        <p:spPr>
          <a:xfrm>
            <a:off x="5437569" y="3206058"/>
            <a:ext cx="2713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80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Fidelity Prototype</a:t>
            </a:r>
            <a:endParaRPr/>
          </a:p>
        </p:txBody>
      </p:sp>
      <p:sp>
        <p:nvSpPr>
          <p:cNvPr id="2651" name="Google Shape;2651;p80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80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3" name="Google Shape;26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162" y="1149475"/>
            <a:ext cx="4668838" cy="3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9475"/>
            <a:ext cx="4678922" cy="3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81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 Prototype</a:t>
            </a:r>
            <a:endParaRPr/>
          </a:p>
        </p:txBody>
      </p:sp>
      <p:sp>
        <p:nvSpPr>
          <p:cNvPr id="2660" name="Google Shape;2660;p81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81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2" name="Google Shape;26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5" y="1150625"/>
            <a:ext cx="3657425" cy="39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835" y="1150625"/>
            <a:ext cx="3573914" cy="39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82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 Prototype</a:t>
            </a:r>
            <a:endParaRPr/>
          </a:p>
        </p:txBody>
      </p:sp>
      <p:sp>
        <p:nvSpPr>
          <p:cNvPr id="2669" name="Google Shape;2669;p82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82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1" name="Google Shape;26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138017"/>
            <a:ext cx="3573925" cy="40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825" y="1124187"/>
            <a:ext cx="3573925" cy="404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83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 Prototype</a:t>
            </a:r>
            <a:endParaRPr/>
          </a:p>
        </p:txBody>
      </p:sp>
      <p:sp>
        <p:nvSpPr>
          <p:cNvPr id="2678" name="Google Shape;2678;p83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83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0" name="Google Shape;26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7" y="1150625"/>
            <a:ext cx="3522582" cy="39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175" y="1124507"/>
            <a:ext cx="3522575" cy="4045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84"/>
          <p:cNvSpPr txBox="1"/>
          <p:nvPr>
            <p:ph type="ctrTitle"/>
          </p:nvPr>
        </p:nvSpPr>
        <p:spPr>
          <a:xfrm>
            <a:off x="713250" y="26699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2687" name="Google Shape;2687;p84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84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9" name="Google Shape;26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13" y="1841675"/>
            <a:ext cx="9214625" cy="169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85"/>
          <p:cNvSpPr txBox="1"/>
          <p:nvPr>
            <p:ph type="title"/>
          </p:nvPr>
        </p:nvSpPr>
        <p:spPr>
          <a:xfrm>
            <a:off x="2121025" y="1914825"/>
            <a:ext cx="49020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695" name="Google Shape;2695;p85"/>
          <p:cNvSpPr txBox="1"/>
          <p:nvPr>
            <p:ph idx="2" type="title"/>
          </p:nvPr>
        </p:nvSpPr>
        <p:spPr>
          <a:xfrm>
            <a:off x="3291300" y="9277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696" name="Google Shape;2696;p85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697" name="Google Shape;2697;p85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85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85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85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85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85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85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85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85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86"/>
          <p:cNvSpPr txBox="1"/>
          <p:nvPr>
            <p:ph type="title"/>
          </p:nvPr>
        </p:nvSpPr>
        <p:spPr>
          <a:xfrm>
            <a:off x="1820550" y="1633700"/>
            <a:ext cx="55029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Usability Testing &amp; </a:t>
            </a:r>
            <a:r>
              <a:rPr lang="en" sz="3000"/>
              <a:t>Post-Task Questionnaires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711" name="Google Shape;2711;p86"/>
          <p:cNvSpPr txBox="1"/>
          <p:nvPr>
            <p:ph idx="5" type="title"/>
          </p:nvPr>
        </p:nvSpPr>
        <p:spPr>
          <a:xfrm>
            <a:off x="482775" y="3129748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Accessibility</a:t>
            </a:r>
            <a:r>
              <a:rPr lang="en" sz="3000"/>
              <a:t> Evaluation</a:t>
            </a:r>
            <a:endParaRPr sz="3000"/>
          </a:p>
        </p:txBody>
      </p:sp>
      <p:sp>
        <p:nvSpPr>
          <p:cNvPr id="2712" name="Google Shape;2712;p86"/>
          <p:cNvSpPr txBox="1"/>
          <p:nvPr>
            <p:ph type="title"/>
          </p:nvPr>
        </p:nvSpPr>
        <p:spPr>
          <a:xfrm>
            <a:off x="1044600" y="557750"/>
            <a:ext cx="7054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Evaluation </a:t>
            </a:r>
            <a:r>
              <a:rPr lang="en" sz="4500"/>
              <a:t>Methodologies</a:t>
            </a:r>
            <a:endParaRPr sz="4500"/>
          </a:p>
        </p:txBody>
      </p:sp>
      <p:sp>
        <p:nvSpPr>
          <p:cNvPr id="2713" name="Google Shape;2713;p86"/>
          <p:cNvSpPr txBox="1"/>
          <p:nvPr>
            <p:ph idx="5" type="title"/>
          </p:nvPr>
        </p:nvSpPr>
        <p:spPr>
          <a:xfrm>
            <a:off x="3144875" y="3129748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Competitive Analysis</a:t>
            </a:r>
            <a:endParaRPr sz="3000"/>
          </a:p>
        </p:txBody>
      </p:sp>
      <p:sp>
        <p:nvSpPr>
          <p:cNvPr id="2714" name="Google Shape;2714;p86"/>
          <p:cNvSpPr txBox="1"/>
          <p:nvPr>
            <p:ph idx="5" type="title"/>
          </p:nvPr>
        </p:nvSpPr>
        <p:spPr>
          <a:xfrm>
            <a:off x="5731350" y="3129748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Heuristic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Evaluation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87"/>
          <p:cNvSpPr txBox="1"/>
          <p:nvPr>
            <p:ph idx="1" type="subTitle"/>
          </p:nvPr>
        </p:nvSpPr>
        <p:spPr>
          <a:xfrm>
            <a:off x="724475" y="983050"/>
            <a:ext cx="4967700" cy="3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StudentShare (academic resource marketplace)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GitHub Student (code repository with education focus)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Behance Student Showcase (design portfolio platform)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Etsy Academic (handmade and digital academic goods)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Academia.edu (research sharing platform)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720" name="Google Shape;2720;p87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2721" name="Google Shape;2721;p87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87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87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87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87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87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87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87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87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87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7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7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3" name="Google Shape;2733;p87"/>
          <p:cNvPicPr preferRelativeResize="0"/>
          <p:nvPr/>
        </p:nvPicPr>
        <p:blipFill rotWithShape="1">
          <a:blip r:embed="rId3">
            <a:alphaModFix/>
          </a:blip>
          <a:srcRect b="0" l="49" r="39" t="0"/>
          <a:stretch/>
        </p:blipFill>
        <p:spPr>
          <a:xfrm>
            <a:off x="5532513" y="983049"/>
            <a:ext cx="2901000" cy="29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34" name="Google Shape;2734;p87"/>
          <p:cNvSpPr txBox="1"/>
          <p:nvPr>
            <p:ph idx="4294967295" type="title"/>
          </p:nvPr>
        </p:nvSpPr>
        <p:spPr>
          <a:xfrm>
            <a:off x="977375" y="144900"/>
            <a:ext cx="7054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6"/>
                </a:solidFill>
              </a:rPr>
              <a:t>Competitive Analysis</a:t>
            </a:r>
            <a:endParaRPr sz="45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88"/>
          <p:cNvSpPr txBox="1"/>
          <p:nvPr>
            <p:ph type="title"/>
          </p:nvPr>
        </p:nvSpPr>
        <p:spPr>
          <a:xfrm>
            <a:off x="1044600" y="557750"/>
            <a:ext cx="7054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2"/>
                </a:solidFill>
              </a:rPr>
              <a:t>Heuristic Evaluation</a:t>
            </a:r>
            <a:endParaRPr sz="4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2740" name="Google Shape;2740;p88"/>
          <p:cNvSpPr txBox="1"/>
          <p:nvPr>
            <p:ph idx="4" type="subTitle"/>
          </p:nvPr>
        </p:nvSpPr>
        <p:spPr>
          <a:xfrm>
            <a:off x="934575" y="1529300"/>
            <a:ext cx="4967700" cy="23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Visibility of system status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User control and freedom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Consistency and standards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Aesthetic and minimalist design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Error handling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Recognition rather than recall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5" name="Google Shape;27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6525"/>
            <a:ext cx="8839201" cy="39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89"/>
          <p:cNvSpPr txBox="1"/>
          <p:nvPr>
            <p:ph type="title"/>
          </p:nvPr>
        </p:nvSpPr>
        <p:spPr>
          <a:xfrm>
            <a:off x="1044600" y="103900"/>
            <a:ext cx="7054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Accessibility Evaluation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63"/>
          <p:cNvSpPr/>
          <p:nvPr/>
        </p:nvSpPr>
        <p:spPr>
          <a:xfrm rot="-3075592">
            <a:off x="4704502" y="3258458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63"/>
          <p:cNvSpPr/>
          <p:nvPr/>
        </p:nvSpPr>
        <p:spPr>
          <a:xfrm rot="-3075592">
            <a:off x="893309" y="3258458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63"/>
          <p:cNvSpPr/>
          <p:nvPr/>
        </p:nvSpPr>
        <p:spPr>
          <a:xfrm rot="-3075592">
            <a:off x="4704502" y="1785669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63">
            <a:hlinkClick/>
          </p:cNvPr>
          <p:cNvSpPr txBox="1"/>
          <p:nvPr>
            <p:ph idx="8" type="title"/>
          </p:nvPr>
        </p:nvSpPr>
        <p:spPr>
          <a:xfrm>
            <a:off x="872304" y="3407725"/>
            <a:ext cx="978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2" name="Google Shape;2462;p63">
            <a:hlinkClick/>
          </p:cNvPr>
          <p:cNvSpPr txBox="1"/>
          <p:nvPr>
            <p:ph idx="5" type="title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63" name="Google Shape;2463;p63">
            <a:hlinkClick/>
          </p:cNvPr>
          <p:cNvSpPr txBox="1"/>
          <p:nvPr>
            <p:ph idx="14" type="title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64" name="Google Shape;2464;p63"/>
          <p:cNvSpPr/>
          <p:nvPr/>
        </p:nvSpPr>
        <p:spPr>
          <a:xfrm rot="-3075592">
            <a:off x="893309" y="1785669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63">
            <a:hlinkClick/>
          </p:cNvPr>
          <p:cNvSpPr txBox="1"/>
          <p:nvPr>
            <p:ph idx="6" type="ctrTitle"/>
          </p:nvPr>
        </p:nvSpPr>
        <p:spPr>
          <a:xfrm>
            <a:off x="1910843" y="3256244"/>
            <a:ext cx="271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Maheen Khan</a:t>
            </a:r>
            <a:endParaRPr/>
          </a:p>
        </p:txBody>
      </p:sp>
      <p:sp>
        <p:nvSpPr>
          <p:cNvPr id="2466" name="Google Shape;2466;p63"/>
          <p:cNvSpPr txBox="1"/>
          <p:nvPr>
            <p:ph idx="15" type="ctrTitle"/>
          </p:nvPr>
        </p:nvSpPr>
        <p:spPr>
          <a:xfrm>
            <a:off x="713225" y="420624"/>
            <a:ext cx="77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 sz="3600"/>
          </a:p>
        </p:txBody>
      </p:sp>
      <p:sp>
        <p:nvSpPr>
          <p:cNvPr id="2467" name="Google Shape;2467;p63">
            <a:hlinkClick action="ppaction://hlinksldjump" r:id="rId3"/>
          </p:cNvPr>
          <p:cNvSpPr txBox="1"/>
          <p:nvPr>
            <p:ph type="ctrTitle"/>
          </p:nvPr>
        </p:nvSpPr>
        <p:spPr>
          <a:xfrm>
            <a:off x="1908472" y="1797854"/>
            <a:ext cx="271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Aimen Munawar</a:t>
            </a:r>
            <a:endParaRPr/>
          </a:p>
        </p:txBody>
      </p:sp>
      <p:sp>
        <p:nvSpPr>
          <p:cNvPr id="2468" name="Google Shape;2468;p63">
            <a:hlinkClick action="ppaction://hlinksldjump" r:id="rId4"/>
          </p:cNvPr>
          <p:cNvSpPr txBox="1"/>
          <p:nvPr>
            <p:ph idx="2" type="title"/>
          </p:nvPr>
        </p:nvSpPr>
        <p:spPr>
          <a:xfrm>
            <a:off x="874541" y="1936598"/>
            <a:ext cx="978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9" name="Google Shape;2469;p63">
            <a:hlinkClick/>
          </p:cNvPr>
          <p:cNvSpPr txBox="1"/>
          <p:nvPr>
            <p:ph idx="3" type="ctrTitle"/>
          </p:nvPr>
        </p:nvSpPr>
        <p:spPr>
          <a:xfrm>
            <a:off x="5729965" y="1797850"/>
            <a:ext cx="271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Hadia Ali</a:t>
            </a:r>
            <a:endParaRPr/>
          </a:p>
        </p:txBody>
      </p:sp>
      <p:sp>
        <p:nvSpPr>
          <p:cNvPr id="2470" name="Google Shape;2470;p63">
            <a:hlinkClick/>
          </p:cNvPr>
          <p:cNvSpPr txBox="1"/>
          <p:nvPr>
            <p:ph idx="9" type="ctrTitle"/>
          </p:nvPr>
        </p:nvSpPr>
        <p:spPr>
          <a:xfrm>
            <a:off x="5720140" y="3256257"/>
            <a:ext cx="271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Aima Sibtain</a:t>
            </a:r>
            <a:endParaRPr/>
          </a:p>
        </p:txBody>
      </p:sp>
      <p:sp>
        <p:nvSpPr>
          <p:cNvPr id="2471" name="Google Shape;2471;p63"/>
          <p:cNvSpPr/>
          <p:nvPr/>
        </p:nvSpPr>
        <p:spPr>
          <a:xfrm rot="3521228">
            <a:off x="411784" y="5316553"/>
            <a:ext cx="41736" cy="31310"/>
          </a:xfrm>
          <a:custGeom>
            <a:rect b="b" l="l" r="r" t="t"/>
            <a:pathLst>
              <a:path extrusionOk="0" h="991" w="1321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63"/>
          <p:cNvSpPr/>
          <p:nvPr/>
        </p:nvSpPr>
        <p:spPr>
          <a:xfrm rot="7929530">
            <a:off x="7396486" y="4402597"/>
            <a:ext cx="2347091" cy="346456"/>
          </a:xfrm>
          <a:custGeom>
            <a:rect b="b" l="l" r="r" t="t"/>
            <a:pathLst>
              <a:path extrusionOk="0" fill="none" h="13858" w="93882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cap="flat" cmpd="sng" w="11925">
            <a:solidFill>
              <a:schemeClr val="accent1"/>
            </a:solidFill>
            <a:prstDash val="solid"/>
            <a:miter lim="366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90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Usability Testing Findings</a:t>
            </a:r>
            <a:endParaRPr/>
          </a:p>
        </p:txBody>
      </p:sp>
      <p:sp>
        <p:nvSpPr>
          <p:cNvPr id="2752" name="Google Shape;2752;p90"/>
          <p:cNvSpPr txBox="1"/>
          <p:nvPr>
            <p:ph idx="4294967295" type="body"/>
          </p:nvPr>
        </p:nvSpPr>
        <p:spPr>
          <a:xfrm>
            <a:off x="4112345" y="1110900"/>
            <a:ext cx="3377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Active page not clearly highlighted, Transitions between pages jarring</a:t>
            </a:r>
            <a:endParaRPr sz="1400"/>
          </a:p>
        </p:txBody>
      </p:sp>
      <p:sp>
        <p:nvSpPr>
          <p:cNvPr id="2753" name="Google Shape;2753;p90"/>
          <p:cNvSpPr txBox="1"/>
          <p:nvPr>
            <p:ph idx="4294967295" type="subTitle"/>
          </p:nvPr>
        </p:nvSpPr>
        <p:spPr>
          <a:xfrm>
            <a:off x="1281250" y="1110901"/>
            <a:ext cx="27768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Navigation</a:t>
            </a:r>
            <a:endParaRPr sz="2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754" name="Google Shape;2754;p90"/>
          <p:cNvSpPr txBox="1"/>
          <p:nvPr>
            <p:ph idx="4294967295" type="body"/>
          </p:nvPr>
        </p:nvSpPr>
        <p:spPr>
          <a:xfrm>
            <a:off x="4112350" y="1706136"/>
            <a:ext cx="33777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Users wanted visible cart preview, Quantity dropdowns were unintuitive, Checkout felt too long and no button to edit cart, Missing order summary</a:t>
            </a:r>
            <a:endParaRPr sz="1400"/>
          </a:p>
        </p:txBody>
      </p:sp>
      <p:sp>
        <p:nvSpPr>
          <p:cNvPr id="2755" name="Google Shape;2755;p90"/>
          <p:cNvSpPr txBox="1"/>
          <p:nvPr>
            <p:ph idx="4294967295" type="subTitle"/>
          </p:nvPr>
        </p:nvSpPr>
        <p:spPr>
          <a:xfrm>
            <a:off x="1281250" y="1706113"/>
            <a:ext cx="27768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Cart &amp; Checkout</a:t>
            </a:r>
            <a:endParaRPr sz="2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756" name="Google Shape;2756;p90"/>
          <p:cNvSpPr txBox="1"/>
          <p:nvPr>
            <p:ph idx="4294967295" type="body"/>
          </p:nvPr>
        </p:nvSpPr>
        <p:spPr>
          <a:xfrm>
            <a:off x="4112350" y="2750586"/>
            <a:ext cx="33777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No confirmation on delete; accidental deletions reported,Sellers want dashboard with sales metrics</a:t>
            </a:r>
            <a:endParaRPr sz="1400"/>
          </a:p>
        </p:txBody>
      </p:sp>
      <p:sp>
        <p:nvSpPr>
          <p:cNvPr id="2757" name="Google Shape;2757;p90"/>
          <p:cNvSpPr txBox="1"/>
          <p:nvPr>
            <p:ph idx="4294967295" type="subTitle"/>
          </p:nvPr>
        </p:nvSpPr>
        <p:spPr>
          <a:xfrm>
            <a:off x="1281250" y="2750563"/>
            <a:ext cx="27768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Seller Panel</a:t>
            </a:r>
            <a:endParaRPr sz="2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758" name="Google Shape;2758;p90"/>
          <p:cNvSpPr txBox="1"/>
          <p:nvPr>
            <p:ph idx="4294967295" type="body"/>
          </p:nvPr>
        </p:nvSpPr>
        <p:spPr>
          <a:xfrm>
            <a:off x="4112350" y="3565836"/>
            <a:ext cx="33777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 real-time validation, subtle error messages,Users want field-by-field feedback and error hints, Password strength indicator missing, Form submission should be blocked until valid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59" name="Google Shape;2759;p90"/>
          <p:cNvSpPr txBox="1"/>
          <p:nvPr>
            <p:ph idx="4294967295" type="subTitle"/>
          </p:nvPr>
        </p:nvSpPr>
        <p:spPr>
          <a:xfrm>
            <a:off x="1281250" y="3565813"/>
            <a:ext cx="27768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Form Validation</a:t>
            </a:r>
            <a:endParaRPr sz="2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91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Page Highlight in Navbar</a:t>
            </a:r>
            <a:endParaRPr/>
          </a:p>
        </p:txBody>
      </p:sp>
      <p:sp>
        <p:nvSpPr>
          <p:cNvPr id="2765" name="Google Shape;2765;p91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91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7" name="Google Shape;276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4262"/>
            <a:ext cx="8839200" cy="45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93937"/>
            <a:ext cx="8839200" cy="5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91"/>
          <p:cNvSpPr/>
          <p:nvPr/>
        </p:nvSpPr>
        <p:spPr>
          <a:xfrm>
            <a:off x="4193650" y="2547650"/>
            <a:ext cx="311100" cy="29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92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Preview Added</a:t>
            </a:r>
            <a:endParaRPr/>
          </a:p>
        </p:txBody>
      </p:sp>
      <p:sp>
        <p:nvSpPr>
          <p:cNvPr id="2775" name="Google Shape;2775;p92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92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7" name="Google Shape;277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425" y="1535625"/>
            <a:ext cx="4393825" cy="28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00" y="1570862"/>
            <a:ext cx="2940425" cy="27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92"/>
          <p:cNvSpPr/>
          <p:nvPr/>
        </p:nvSpPr>
        <p:spPr>
          <a:xfrm>
            <a:off x="3800125" y="2780500"/>
            <a:ext cx="3615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93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Empty Cart Navigation Clarity</a:t>
            </a:r>
            <a:endParaRPr/>
          </a:p>
        </p:txBody>
      </p:sp>
      <p:sp>
        <p:nvSpPr>
          <p:cNvPr id="2785" name="Google Shape;2785;p93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93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7" name="Google Shape;2787;p93"/>
          <p:cNvPicPr preferRelativeResize="0"/>
          <p:nvPr/>
        </p:nvPicPr>
        <p:blipFill rotWithShape="1">
          <a:blip r:embed="rId3">
            <a:alphaModFix/>
          </a:blip>
          <a:srcRect b="0" l="1135" r="20531" t="0"/>
          <a:stretch/>
        </p:blipFill>
        <p:spPr>
          <a:xfrm>
            <a:off x="4529975" y="996638"/>
            <a:ext cx="4555174" cy="38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93"/>
          <p:cNvPicPr preferRelativeResize="0"/>
          <p:nvPr/>
        </p:nvPicPr>
        <p:blipFill rotWithShape="1">
          <a:blip r:embed="rId4">
            <a:alphaModFix/>
          </a:blip>
          <a:srcRect b="50000" l="0" r="58913" t="0"/>
          <a:stretch/>
        </p:blipFill>
        <p:spPr>
          <a:xfrm>
            <a:off x="268950" y="1802313"/>
            <a:ext cx="3756774" cy="21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93"/>
          <p:cNvSpPr/>
          <p:nvPr/>
        </p:nvSpPr>
        <p:spPr>
          <a:xfrm>
            <a:off x="4151650" y="2820950"/>
            <a:ext cx="3363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94"/>
          <p:cNvSpPr txBox="1"/>
          <p:nvPr>
            <p:ph type="ctrTitle"/>
          </p:nvPr>
        </p:nvSpPr>
        <p:spPr>
          <a:xfrm>
            <a:off x="267825" y="134852"/>
            <a:ext cx="7717500" cy="1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Indicating User Progress During Checkout</a:t>
            </a:r>
            <a:endParaRPr/>
          </a:p>
        </p:txBody>
      </p:sp>
      <p:sp>
        <p:nvSpPr>
          <p:cNvPr id="2795" name="Google Shape;2795;p94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94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7" name="Google Shape;2797;p94"/>
          <p:cNvPicPr preferRelativeResize="0"/>
          <p:nvPr/>
        </p:nvPicPr>
        <p:blipFill rotWithShape="1">
          <a:blip r:embed="rId3">
            <a:alphaModFix/>
          </a:blip>
          <a:srcRect b="0" l="0" r="51224" t="0"/>
          <a:stretch/>
        </p:blipFill>
        <p:spPr>
          <a:xfrm>
            <a:off x="5120150" y="1672400"/>
            <a:ext cx="3712900" cy="320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94"/>
          <p:cNvPicPr preferRelativeResize="0"/>
          <p:nvPr/>
        </p:nvPicPr>
        <p:blipFill rotWithShape="1">
          <a:blip r:embed="rId4">
            <a:alphaModFix/>
          </a:blip>
          <a:srcRect b="0" l="0" r="52482" t="10817"/>
          <a:stretch/>
        </p:blipFill>
        <p:spPr>
          <a:xfrm>
            <a:off x="361350" y="1269100"/>
            <a:ext cx="4345101" cy="3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94"/>
          <p:cNvSpPr/>
          <p:nvPr/>
        </p:nvSpPr>
        <p:spPr>
          <a:xfrm>
            <a:off x="4745150" y="2921800"/>
            <a:ext cx="3363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95"/>
          <p:cNvSpPr txBox="1"/>
          <p:nvPr>
            <p:ph type="ctrTitle"/>
          </p:nvPr>
        </p:nvSpPr>
        <p:spPr>
          <a:xfrm>
            <a:off x="713250" y="420626"/>
            <a:ext cx="7717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to Edit Cart</a:t>
            </a:r>
            <a:endParaRPr/>
          </a:p>
        </p:txBody>
      </p:sp>
      <p:sp>
        <p:nvSpPr>
          <p:cNvPr id="2805" name="Google Shape;2805;p95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95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7" name="Google Shape;28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193426"/>
            <a:ext cx="3220979" cy="35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95"/>
          <p:cNvPicPr preferRelativeResize="0"/>
          <p:nvPr/>
        </p:nvPicPr>
        <p:blipFill rotWithShape="1">
          <a:blip r:embed="rId4">
            <a:alphaModFix/>
          </a:blip>
          <a:srcRect b="0" l="67788" r="0" t="11449"/>
          <a:stretch/>
        </p:blipFill>
        <p:spPr>
          <a:xfrm>
            <a:off x="1168225" y="1193425"/>
            <a:ext cx="3025600" cy="35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95"/>
          <p:cNvSpPr/>
          <p:nvPr/>
        </p:nvSpPr>
        <p:spPr>
          <a:xfrm>
            <a:off x="4328125" y="2762125"/>
            <a:ext cx="3363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96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Intuitive Cart Quantity Control</a:t>
            </a:r>
            <a:endParaRPr/>
          </a:p>
        </p:txBody>
      </p:sp>
      <p:sp>
        <p:nvSpPr>
          <p:cNvPr id="2815" name="Google Shape;2815;p96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96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7" name="Google Shape;28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5" y="1123799"/>
            <a:ext cx="8321248" cy="38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97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Intuitive Cart Quantity Control</a:t>
            </a:r>
            <a:endParaRPr/>
          </a:p>
        </p:txBody>
      </p:sp>
      <p:sp>
        <p:nvSpPr>
          <p:cNvPr id="2823" name="Google Shape;2823;p97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97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5" name="Google Shape;28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1462"/>
            <a:ext cx="8839199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98"/>
          <p:cNvSpPr txBox="1"/>
          <p:nvPr>
            <p:ph type="ctrTitle"/>
          </p:nvPr>
        </p:nvSpPr>
        <p:spPr>
          <a:xfrm>
            <a:off x="713250" y="529876"/>
            <a:ext cx="77175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Dashboard</a:t>
            </a:r>
            <a:endParaRPr/>
          </a:p>
        </p:txBody>
      </p:sp>
      <p:sp>
        <p:nvSpPr>
          <p:cNvPr id="2831" name="Google Shape;2831;p98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98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3" name="Google Shape;283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75" y="1302676"/>
            <a:ext cx="7680262" cy="35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99"/>
          <p:cNvSpPr txBox="1"/>
          <p:nvPr>
            <p:ph type="ctrTitle"/>
          </p:nvPr>
        </p:nvSpPr>
        <p:spPr>
          <a:xfrm>
            <a:off x="713250" y="529877"/>
            <a:ext cx="7717500" cy="1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Confirmation Before product Deletion </a:t>
            </a:r>
            <a:endParaRPr/>
          </a:p>
        </p:txBody>
      </p:sp>
      <p:sp>
        <p:nvSpPr>
          <p:cNvPr id="2839" name="Google Shape;2839;p99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99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1" name="Google Shape;2841;p99"/>
          <p:cNvPicPr preferRelativeResize="0"/>
          <p:nvPr/>
        </p:nvPicPr>
        <p:blipFill rotWithShape="1">
          <a:blip r:embed="rId3">
            <a:alphaModFix/>
          </a:blip>
          <a:srcRect b="0" l="0" r="25606" t="0"/>
          <a:stretch/>
        </p:blipFill>
        <p:spPr>
          <a:xfrm>
            <a:off x="4601888" y="1841700"/>
            <a:ext cx="4083449" cy="29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99"/>
          <p:cNvSpPr/>
          <p:nvPr/>
        </p:nvSpPr>
        <p:spPr>
          <a:xfrm>
            <a:off x="4146813" y="2795750"/>
            <a:ext cx="3363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oces"/>
              <a:ea typeface="Voces"/>
              <a:cs typeface="Voces"/>
              <a:sym typeface="Voces"/>
            </a:endParaRPr>
          </a:p>
        </p:txBody>
      </p:sp>
      <p:pic>
        <p:nvPicPr>
          <p:cNvPr id="2843" name="Google Shape;284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63" y="1841702"/>
            <a:ext cx="3569372" cy="283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64"/>
          <p:cNvSpPr txBox="1"/>
          <p:nvPr>
            <p:ph type="title"/>
          </p:nvPr>
        </p:nvSpPr>
        <p:spPr>
          <a:xfrm>
            <a:off x="2121025" y="1914825"/>
            <a:ext cx="49020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Context</a:t>
            </a:r>
            <a:endParaRPr/>
          </a:p>
        </p:txBody>
      </p:sp>
      <p:sp>
        <p:nvSpPr>
          <p:cNvPr id="2478" name="Google Shape;2478;p64"/>
          <p:cNvSpPr txBox="1"/>
          <p:nvPr>
            <p:ph idx="2" type="title"/>
          </p:nvPr>
        </p:nvSpPr>
        <p:spPr>
          <a:xfrm>
            <a:off x="3291300" y="9277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479" name="Google Shape;2479;p64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480" name="Google Shape;2480;p6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4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00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 on Adding Items to Cart</a:t>
            </a:r>
            <a:endParaRPr/>
          </a:p>
        </p:txBody>
      </p:sp>
      <p:sp>
        <p:nvSpPr>
          <p:cNvPr id="2849" name="Google Shape;2849;p100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00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1" name="Google Shape;28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5" y="1159099"/>
            <a:ext cx="8286399" cy="38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01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Form Validation</a:t>
            </a:r>
            <a:endParaRPr/>
          </a:p>
        </p:txBody>
      </p:sp>
      <p:sp>
        <p:nvSpPr>
          <p:cNvPr id="2857" name="Google Shape;2857;p101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01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9" name="Google Shape;28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125" y="1132224"/>
            <a:ext cx="4222004" cy="384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01"/>
          <p:cNvPicPr preferRelativeResize="0"/>
          <p:nvPr/>
        </p:nvPicPr>
        <p:blipFill rotWithShape="1">
          <a:blip r:embed="rId4">
            <a:alphaModFix/>
          </a:blip>
          <a:srcRect b="9567" l="0" r="0" t="0"/>
          <a:stretch/>
        </p:blipFill>
        <p:spPr>
          <a:xfrm>
            <a:off x="211225" y="1434775"/>
            <a:ext cx="4166325" cy="30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102"/>
          <p:cNvSpPr txBox="1"/>
          <p:nvPr>
            <p:ph type="ctrTitle"/>
          </p:nvPr>
        </p:nvSpPr>
        <p:spPr>
          <a:xfrm>
            <a:off x="713250" y="33657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Instant Form Validation</a:t>
            </a:r>
            <a:endParaRPr/>
          </a:p>
        </p:txBody>
      </p:sp>
      <p:sp>
        <p:nvSpPr>
          <p:cNvPr id="2866" name="Google Shape;2866;p102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02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8" name="Google Shape;28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5" y="1091874"/>
            <a:ext cx="8062061" cy="38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03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Instant Form Validation</a:t>
            </a:r>
            <a:endParaRPr/>
          </a:p>
        </p:txBody>
      </p:sp>
      <p:sp>
        <p:nvSpPr>
          <p:cNvPr id="2874" name="Google Shape;2874;p103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03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6" name="Google Shape;28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" y="1175861"/>
            <a:ext cx="8839200" cy="355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04"/>
          <p:cNvSpPr txBox="1"/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User Reviews</a:t>
            </a:r>
            <a:endParaRPr/>
          </a:p>
        </p:txBody>
      </p:sp>
      <p:sp>
        <p:nvSpPr>
          <p:cNvPr id="2882" name="Google Shape;2882;p104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04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4" name="Google Shape;28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3174"/>
            <a:ext cx="8839200" cy="270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105"/>
          <p:cNvSpPr txBox="1"/>
          <p:nvPr>
            <p:ph type="ctrTitle"/>
          </p:nvPr>
        </p:nvSpPr>
        <p:spPr>
          <a:xfrm>
            <a:off x="3066500" y="2143525"/>
            <a:ext cx="31527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890" name="Google Shape;2890;p105"/>
          <p:cNvSpPr/>
          <p:nvPr/>
        </p:nvSpPr>
        <p:spPr>
          <a:xfrm>
            <a:off x="564925" y="5240650"/>
            <a:ext cx="23850" cy="19250"/>
          </a:xfrm>
          <a:custGeom>
            <a:rect b="b" l="l" r="r" t="t"/>
            <a:pathLst>
              <a:path extrusionOk="0" h="770" w="954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05"/>
          <p:cNvSpPr/>
          <p:nvPr/>
        </p:nvSpPr>
        <p:spPr>
          <a:xfrm>
            <a:off x="520925" y="5163650"/>
            <a:ext cx="30275" cy="24775"/>
          </a:xfrm>
          <a:custGeom>
            <a:rect b="b" l="l" r="r" t="t"/>
            <a:pathLst>
              <a:path extrusionOk="0" h="991" w="1211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65"/>
          <p:cNvSpPr txBox="1"/>
          <p:nvPr>
            <p:ph idx="1" type="subTitle"/>
          </p:nvPr>
        </p:nvSpPr>
        <p:spPr>
          <a:xfrm>
            <a:off x="724500" y="645700"/>
            <a:ext cx="4967700" cy="3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Valuable student work disappears after grading, knowledge capital wasted.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New cohorts struggle to find quality references; entrepreneurs lack a showcase venue.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No fine-grained categorisation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Weak domain-specific search &amp; documentation support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Result: No trusted market for academic project exchange.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94" name="Google Shape;2494;p65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2495" name="Google Shape;2495;p65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rect b="b" l="l" r="r" t="t"/>
              <a:pathLst>
                <a:path extrusionOk="0" h="1064" w="1137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5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rect b="b" l="l" r="r" t="t"/>
              <a:pathLst>
                <a:path extrusionOk="0" h="734" w="917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5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rect b="b" l="l" r="r" t="t"/>
              <a:pathLst>
                <a:path extrusionOk="0" h="808" w="954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rect b="b" l="l" r="r" t="t"/>
              <a:pathLst>
                <a:path extrusionOk="0" h="624" w="844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rect b="b" l="l" r="r" t="t"/>
              <a:pathLst>
                <a:path extrusionOk="0" h="954" w="1284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rect b="b" l="l" r="r" t="t"/>
              <a:pathLst>
                <a:path extrusionOk="0" h="991" w="1174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rect b="b" l="l" r="r" t="t"/>
              <a:pathLst>
                <a:path extrusionOk="0" h="1248" w="1247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5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rect b="b" l="l" r="r" t="t"/>
              <a:pathLst>
                <a:path extrusionOk="0" h="917" w="121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rect b="b" l="l" r="r" t="t"/>
              <a:pathLst>
                <a:path extrusionOk="0" h="1028" w="1357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5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rect b="b" l="l" r="r" t="t"/>
              <a:pathLst>
                <a:path extrusionOk="0" h="991" w="132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rect b="b" l="l" r="r" t="t"/>
              <a:pathLst>
                <a:path extrusionOk="0" h="624" w="807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rect b="b" l="l" r="r" t="t"/>
              <a:pathLst>
                <a:path extrusionOk="0" h="844" w="991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7" name="Google Shape;2507;p65"/>
          <p:cNvPicPr preferRelativeResize="0"/>
          <p:nvPr/>
        </p:nvPicPr>
        <p:blipFill rotWithShape="1">
          <a:blip r:embed="rId3">
            <a:alphaModFix/>
          </a:blip>
          <a:srcRect b="0" l="49" r="39" t="0"/>
          <a:stretch/>
        </p:blipFill>
        <p:spPr>
          <a:xfrm>
            <a:off x="5532513" y="983049"/>
            <a:ext cx="2901000" cy="290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66"/>
          <p:cNvSpPr txBox="1"/>
          <p:nvPr>
            <p:ph idx="6" type="ctrTitle"/>
          </p:nvPr>
        </p:nvSpPr>
        <p:spPr>
          <a:xfrm>
            <a:off x="5736288" y="3255178"/>
            <a:ext cx="3191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Non-student Buyers</a:t>
            </a:r>
            <a:endParaRPr/>
          </a:p>
        </p:txBody>
      </p:sp>
      <p:sp>
        <p:nvSpPr>
          <p:cNvPr id="2513" name="Google Shape;2513;p66"/>
          <p:cNvSpPr txBox="1"/>
          <p:nvPr>
            <p:ph idx="4" type="ctrTitle"/>
          </p:nvPr>
        </p:nvSpPr>
        <p:spPr>
          <a:xfrm>
            <a:off x="3403800" y="3255170"/>
            <a:ext cx="23325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Buyers</a:t>
            </a:r>
            <a:endParaRPr/>
          </a:p>
        </p:txBody>
      </p:sp>
      <p:sp>
        <p:nvSpPr>
          <p:cNvPr id="2514" name="Google Shape;2514;p66"/>
          <p:cNvSpPr txBox="1"/>
          <p:nvPr>
            <p:ph idx="3" type="ctrTitle"/>
          </p:nvPr>
        </p:nvSpPr>
        <p:spPr>
          <a:xfrm>
            <a:off x="693363" y="3255170"/>
            <a:ext cx="2328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Sellers</a:t>
            </a:r>
            <a:endParaRPr/>
          </a:p>
        </p:txBody>
      </p:sp>
      <p:sp>
        <p:nvSpPr>
          <p:cNvPr id="2515" name="Google Shape;2515;p66"/>
          <p:cNvSpPr txBox="1"/>
          <p:nvPr>
            <p:ph type="ctrTitle"/>
          </p:nvPr>
        </p:nvSpPr>
        <p:spPr>
          <a:xfrm>
            <a:off x="713225" y="420624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Stakeholders</a:t>
            </a:r>
            <a:endParaRPr/>
          </a:p>
        </p:txBody>
      </p:sp>
      <p:sp>
        <p:nvSpPr>
          <p:cNvPr id="2516" name="Google Shape;2516;p66"/>
          <p:cNvSpPr/>
          <p:nvPr/>
        </p:nvSpPr>
        <p:spPr>
          <a:xfrm rot="-7690268">
            <a:off x="864896" y="2250609"/>
            <a:ext cx="1007712" cy="598339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66"/>
          <p:cNvSpPr/>
          <p:nvPr/>
        </p:nvSpPr>
        <p:spPr>
          <a:xfrm>
            <a:off x="1393716" y="2081898"/>
            <a:ext cx="935700" cy="93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66"/>
          <p:cNvSpPr/>
          <p:nvPr/>
        </p:nvSpPr>
        <p:spPr>
          <a:xfrm rot="-2700000">
            <a:off x="4010167" y="1744309"/>
            <a:ext cx="1007655" cy="598305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66"/>
          <p:cNvSpPr/>
          <p:nvPr/>
        </p:nvSpPr>
        <p:spPr>
          <a:xfrm rot="-620143">
            <a:off x="7061921" y="1819431"/>
            <a:ext cx="1007729" cy="598350"/>
          </a:xfrm>
          <a:custGeom>
            <a:rect b="b" l="l" r="r" t="t"/>
            <a:pathLst>
              <a:path extrusionOk="0" h="31344" w="52789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66"/>
          <p:cNvSpPr/>
          <p:nvPr/>
        </p:nvSpPr>
        <p:spPr>
          <a:xfrm>
            <a:off x="1658120" y="2439779"/>
            <a:ext cx="406966" cy="188946"/>
          </a:xfrm>
          <a:custGeom>
            <a:rect b="b" l="l" r="r" t="t"/>
            <a:pathLst>
              <a:path extrusionOk="0" h="6096" w="13129">
                <a:moveTo>
                  <a:pt x="8749" y="381"/>
                </a:moveTo>
                <a:cubicBezTo>
                  <a:pt x="9160" y="381"/>
                  <a:pt x="9507" y="682"/>
                  <a:pt x="9567" y="1089"/>
                </a:cubicBezTo>
                <a:lnTo>
                  <a:pt x="9863" y="3060"/>
                </a:lnTo>
                <a:lnTo>
                  <a:pt x="9013" y="3060"/>
                </a:lnTo>
                <a:cubicBezTo>
                  <a:pt x="8915" y="3070"/>
                  <a:pt x="8840" y="3152"/>
                  <a:pt x="8840" y="3251"/>
                </a:cubicBezTo>
                <a:cubicBezTo>
                  <a:pt x="8840" y="3350"/>
                  <a:pt x="8915" y="3432"/>
                  <a:pt x="9013" y="3442"/>
                </a:cubicBezTo>
                <a:lnTo>
                  <a:pt x="9920" y="3442"/>
                </a:lnTo>
                <a:lnTo>
                  <a:pt x="10016" y="4081"/>
                </a:lnTo>
                <a:lnTo>
                  <a:pt x="4525" y="4081"/>
                </a:lnTo>
                <a:cubicBezTo>
                  <a:pt x="4421" y="4084"/>
                  <a:pt x="4339" y="4168"/>
                  <a:pt x="4339" y="4271"/>
                </a:cubicBezTo>
                <a:cubicBezTo>
                  <a:pt x="4339" y="4374"/>
                  <a:pt x="4421" y="4459"/>
                  <a:pt x="4525" y="4462"/>
                </a:cubicBezTo>
                <a:lnTo>
                  <a:pt x="10203" y="4462"/>
                </a:lnTo>
                <a:lnTo>
                  <a:pt x="12247" y="5221"/>
                </a:lnTo>
                <a:cubicBezTo>
                  <a:pt x="10837" y="5532"/>
                  <a:pt x="8776" y="5714"/>
                  <a:pt x="6564" y="5714"/>
                </a:cubicBezTo>
                <a:cubicBezTo>
                  <a:pt x="4354" y="5714"/>
                  <a:pt x="2292" y="5532"/>
                  <a:pt x="882" y="5221"/>
                </a:cubicBezTo>
                <a:lnTo>
                  <a:pt x="2926" y="4462"/>
                </a:lnTo>
                <a:lnTo>
                  <a:pt x="3708" y="4462"/>
                </a:lnTo>
                <a:cubicBezTo>
                  <a:pt x="3711" y="4462"/>
                  <a:pt x="3713" y="4462"/>
                  <a:pt x="3716" y="4462"/>
                </a:cubicBezTo>
                <a:cubicBezTo>
                  <a:pt x="3820" y="4462"/>
                  <a:pt x="3905" y="4377"/>
                  <a:pt x="3905" y="4271"/>
                </a:cubicBezTo>
                <a:cubicBezTo>
                  <a:pt x="3905" y="4166"/>
                  <a:pt x="3820" y="4081"/>
                  <a:pt x="3716" y="4081"/>
                </a:cubicBezTo>
                <a:cubicBezTo>
                  <a:pt x="3713" y="4081"/>
                  <a:pt x="3711" y="4081"/>
                  <a:pt x="3708" y="4081"/>
                </a:cubicBezTo>
                <a:lnTo>
                  <a:pt x="3114" y="4081"/>
                </a:lnTo>
                <a:lnTo>
                  <a:pt x="3209" y="3442"/>
                </a:lnTo>
                <a:lnTo>
                  <a:pt x="8197" y="3442"/>
                </a:lnTo>
                <a:cubicBezTo>
                  <a:pt x="8296" y="3432"/>
                  <a:pt x="8370" y="3350"/>
                  <a:pt x="8370" y="3251"/>
                </a:cubicBezTo>
                <a:cubicBezTo>
                  <a:pt x="8370" y="3152"/>
                  <a:pt x="8296" y="3070"/>
                  <a:pt x="8197" y="3060"/>
                </a:cubicBezTo>
                <a:lnTo>
                  <a:pt x="3266" y="3060"/>
                </a:lnTo>
                <a:lnTo>
                  <a:pt x="3563" y="1089"/>
                </a:lnTo>
                <a:cubicBezTo>
                  <a:pt x="3622" y="682"/>
                  <a:pt x="3971" y="381"/>
                  <a:pt x="4380" y="381"/>
                </a:cubicBezTo>
                <a:cubicBezTo>
                  <a:pt x="4380" y="381"/>
                  <a:pt x="4381" y="381"/>
                  <a:pt x="4382" y="381"/>
                </a:cubicBezTo>
                <a:lnTo>
                  <a:pt x="8747" y="381"/>
                </a:lnTo>
                <a:cubicBezTo>
                  <a:pt x="8748" y="381"/>
                  <a:pt x="8748" y="381"/>
                  <a:pt x="8749" y="381"/>
                </a:cubicBezTo>
                <a:close/>
                <a:moveTo>
                  <a:pt x="4374" y="0"/>
                </a:moveTo>
                <a:cubicBezTo>
                  <a:pt x="3778" y="0"/>
                  <a:pt x="3270" y="440"/>
                  <a:pt x="3185" y="1031"/>
                </a:cubicBezTo>
                <a:lnTo>
                  <a:pt x="2721" y="4131"/>
                </a:lnTo>
                <a:lnTo>
                  <a:pt x="173" y="5076"/>
                </a:lnTo>
                <a:cubicBezTo>
                  <a:pt x="0" y="5140"/>
                  <a:pt x="10" y="5387"/>
                  <a:pt x="187" y="5439"/>
                </a:cubicBezTo>
                <a:cubicBezTo>
                  <a:pt x="1605" y="5850"/>
                  <a:pt x="3989" y="6096"/>
                  <a:pt x="6564" y="6096"/>
                </a:cubicBezTo>
                <a:cubicBezTo>
                  <a:pt x="9141" y="6096"/>
                  <a:pt x="11526" y="5850"/>
                  <a:pt x="12943" y="5439"/>
                </a:cubicBezTo>
                <a:cubicBezTo>
                  <a:pt x="13121" y="5387"/>
                  <a:pt x="13129" y="5140"/>
                  <a:pt x="12957" y="5076"/>
                </a:cubicBezTo>
                <a:lnTo>
                  <a:pt x="10411" y="4133"/>
                </a:lnTo>
                <a:lnTo>
                  <a:pt x="9945" y="1031"/>
                </a:lnTo>
                <a:cubicBezTo>
                  <a:pt x="9859" y="440"/>
                  <a:pt x="9353" y="0"/>
                  <a:pt x="8755" y="0"/>
                </a:cubicBezTo>
                <a:cubicBezTo>
                  <a:pt x="8752" y="0"/>
                  <a:pt x="8749" y="0"/>
                  <a:pt x="8747" y="0"/>
                </a:cubicBezTo>
                <a:lnTo>
                  <a:pt x="4382" y="0"/>
                </a:lnTo>
                <a:cubicBezTo>
                  <a:pt x="4380" y="0"/>
                  <a:pt x="4377" y="0"/>
                  <a:pt x="4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1" name="Google Shape;2521;p66"/>
          <p:cNvGrpSpPr/>
          <p:nvPr/>
        </p:nvGrpSpPr>
        <p:grpSpPr>
          <a:xfrm>
            <a:off x="4091154" y="2081898"/>
            <a:ext cx="935700" cy="935700"/>
            <a:chOff x="4091154" y="1698545"/>
            <a:chExt cx="935700" cy="935700"/>
          </a:xfrm>
        </p:grpSpPr>
        <p:sp>
          <p:nvSpPr>
            <p:cNvPr id="2522" name="Google Shape;2522;p66"/>
            <p:cNvSpPr/>
            <p:nvPr/>
          </p:nvSpPr>
          <p:spPr>
            <a:xfrm>
              <a:off x="4091154" y="1698545"/>
              <a:ext cx="935700" cy="93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3" name="Google Shape;2523;p66"/>
            <p:cNvGrpSpPr/>
            <p:nvPr/>
          </p:nvGrpSpPr>
          <p:grpSpPr>
            <a:xfrm>
              <a:off x="4395825" y="2026250"/>
              <a:ext cx="326450" cy="249275"/>
              <a:chOff x="3807625" y="2026250"/>
              <a:chExt cx="326450" cy="249275"/>
            </a:xfrm>
          </p:grpSpPr>
          <p:sp>
            <p:nvSpPr>
              <p:cNvPr id="2524" name="Google Shape;2524;p66"/>
              <p:cNvSpPr/>
              <p:nvPr/>
            </p:nvSpPr>
            <p:spPr>
              <a:xfrm>
                <a:off x="3807625" y="2026250"/>
                <a:ext cx="326450" cy="249275"/>
              </a:xfrm>
              <a:custGeom>
                <a:rect b="b" l="l" r="r" t="t"/>
                <a:pathLst>
                  <a:path extrusionOk="0" h="9971" w="13058">
                    <a:moveTo>
                      <a:pt x="3194" y="2217"/>
                    </a:moveTo>
                    <a:lnTo>
                      <a:pt x="2901" y="6325"/>
                    </a:lnTo>
                    <a:lnTo>
                      <a:pt x="2436" y="6325"/>
                    </a:lnTo>
                    <a:cubicBezTo>
                      <a:pt x="1302" y="6325"/>
                      <a:pt x="382" y="5405"/>
                      <a:pt x="382" y="4271"/>
                    </a:cubicBezTo>
                    <a:cubicBezTo>
                      <a:pt x="382" y="3137"/>
                      <a:pt x="1302" y="2217"/>
                      <a:pt x="2436" y="2217"/>
                    </a:cubicBezTo>
                    <a:close/>
                    <a:moveTo>
                      <a:pt x="11940" y="497"/>
                    </a:moveTo>
                    <a:lnTo>
                      <a:pt x="12420" y="657"/>
                    </a:lnTo>
                    <a:lnTo>
                      <a:pt x="10237" y="7741"/>
                    </a:lnTo>
                    <a:lnTo>
                      <a:pt x="10029" y="4846"/>
                    </a:lnTo>
                    <a:lnTo>
                      <a:pt x="11940" y="497"/>
                    </a:lnTo>
                    <a:close/>
                    <a:moveTo>
                      <a:pt x="9388" y="1402"/>
                    </a:moveTo>
                    <a:cubicBezTo>
                      <a:pt x="9395" y="1402"/>
                      <a:pt x="9401" y="1407"/>
                      <a:pt x="9401" y="1414"/>
                    </a:cubicBezTo>
                    <a:lnTo>
                      <a:pt x="9927" y="8773"/>
                    </a:lnTo>
                    <a:lnTo>
                      <a:pt x="9374" y="8773"/>
                    </a:lnTo>
                    <a:cubicBezTo>
                      <a:pt x="9268" y="8773"/>
                      <a:pt x="9183" y="8860"/>
                      <a:pt x="9183" y="8964"/>
                    </a:cubicBezTo>
                    <a:cubicBezTo>
                      <a:pt x="9183" y="9071"/>
                      <a:pt x="9268" y="9156"/>
                      <a:pt x="9374" y="9156"/>
                    </a:cubicBezTo>
                    <a:lnTo>
                      <a:pt x="9953" y="9156"/>
                    </a:lnTo>
                    <a:lnTo>
                      <a:pt x="9969" y="9358"/>
                    </a:lnTo>
                    <a:cubicBezTo>
                      <a:pt x="9973" y="9418"/>
                      <a:pt x="9952" y="9477"/>
                      <a:pt x="9910" y="9521"/>
                    </a:cubicBezTo>
                    <a:lnTo>
                      <a:pt x="9910" y="9520"/>
                    </a:lnTo>
                    <a:cubicBezTo>
                      <a:pt x="9870" y="9564"/>
                      <a:pt x="9813" y="9590"/>
                      <a:pt x="9753" y="9590"/>
                    </a:cubicBezTo>
                    <a:lnTo>
                      <a:pt x="3283" y="9590"/>
                    </a:lnTo>
                    <a:cubicBezTo>
                      <a:pt x="3157" y="9590"/>
                      <a:pt x="3057" y="9483"/>
                      <a:pt x="3067" y="9358"/>
                    </a:cubicBezTo>
                    <a:lnTo>
                      <a:pt x="3081" y="9156"/>
                    </a:lnTo>
                    <a:lnTo>
                      <a:pt x="8558" y="9156"/>
                    </a:lnTo>
                    <a:cubicBezTo>
                      <a:pt x="8663" y="9156"/>
                      <a:pt x="8749" y="9071"/>
                      <a:pt x="8749" y="8964"/>
                    </a:cubicBezTo>
                    <a:cubicBezTo>
                      <a:pt x="8749" y="8860"/>
                      <a:pt x="8663" y="8773"/>
                      <a:pt x="8558" y="8773"/>
                    </a:cubicBezTo>
                    <a:lnTo>
                      <a:pt x="3109" y="8773"/>
                    </a:lnTo>
                    <a:lnTo>
                      <a:pt x="3633" y="1414"/>
                    </a:lnTo>
                    <a:cubicBezTo>
                      <a:pt x="3635" y="1407"/>
                      <a:pt x="3640" y="1402"/>
                      <a:pt x="3647" y="1402"/>
                    </a:cubicBezTo>
                    <a:close/>
                    <a:moveTo>
                      <a:pt x="11623" y="0"/>
                    </a:moveTo>
                    <a:cubicBezTo>
                      <a:pt x="11543" y="0"/>
                      <a:pt x="11468" y="51"/>
                      <a:pt x="11442" y="131"/>
                    </a:cubicBezTo>
                    <a:cubicBezTo>
                      <a:pt x="11409" y="229"/>
                      <a:pt x="11460" y="335"/>
                      <a:pt x="11558" y="371"/>
                    </a:cubicBezTo>
                    <a:lnTo>
                      <a:pt x="11576" y="377"/>
                    </a:lnTo>
                    <a:lnTo>
                      <a:pt x="9972" y="4031"/>
                    </a:lnTo>
                    <a:lnTo>
                      <a:pt x="9782" y="1386"/>
                    </a:lnTo>
                    <a:cubicBezTo>
                      <a:pt x="9766" y="1179"/>
                      <a:pt x="9595" y="1020"/>
                      <a:pt x="9388" y="1020"/>
                    </a:cubicBezTo>
                    <a:lnTo>
                      <a:pt x="3647" y="1020"/>
                    </a:lnTo>
                    <a:cubicBezTo>
                      <a:pt x="3439" y="1020"/>
                      <a:pt x="3269" y="1179"/>
                      <a:pt x="3252" y="1386"/>
                    </a:cubicBezTo>
                    <a:lnTo>
                      <a:pt x="3220" y="1835"/>
                    </a:lnTo>
                    <a:lnTo>
                      <a:pt x="2436" y="1835"/>
                    </a:lnTo>
                    <a:cubicBezTo>
                      <a:pt x="1092" y="1835"/>
                      <a:pt x="0" y="2927"/>
                      <a:pt x="0" y="4271"/>
                    </a:cubicBezTo>
                    <a:cubicBezTo>
                      <a:pt x="0" y="5613"/>
                      <a:pt x="1092" y="6706"/>
                      <a:pt x="2436" y="6706"/>
                    </a:cubicBezTo>
                    <a:lnTo>
                      <a:pt x="2871" y="6706"/>
                    </a:lnTo>
                    <a:lnTo>
                      <a:pt x="2686" y="9329"/>
                    </a:lnTo>
                    <a:cubicBezTo>
                      <a:pt x="2661" y="9675"/>
                      <a:pt x="2936" y="9970"/>
                      <a:pt x="3283" y="9970"/>
                    </a:cubicBezTo>
                    <a:lnTo>
                      <a:pt x="9753" y="9970"/>
                    </a:lnTo>
                    <a:cubicBezTo>
                      <a:pt x="10100" y="9970"/>
                      <a:pt x="10373" y="9675"/>
                      <a:pt x="10350" y="9329"/>
                    </a:cubicBezTo>
                    <a:lnTo>
                      <a:pt x="10311" y="8794"/>
                    </a:lnTo>
                    <a:lnTo>
                      <a:pt x="12783" y="779"/>
                    </a:lnTo>
                    <a:cubicBezTo>
                      <a:pt x="12802" y="785"/>
                      <a:pt x="12822" y="788"/>
                      <a:pt x="12842" y="788"/>
                    </a:cubicBezTo>
                    <a:cubicBezTo>
                      <a:pt x="12922" y="788"/>
                      <a:pt x="12997" y="738"/>
                      <a:pt x="13024" y="657"/>
                    </a:cubicBezTo>
                    <a:cubicBezTo>
                      <a:pt x="13058" y="557"/>
                      <a:pt x="13003" y="450"/>
                      <a:pt x="12903" y="416"/>
                    </a:cubicBezTo>
                    <a:lnTo>
                      <a:pt x="11679" y="9"/>
                    </a:lnTo>
                    <a:cubicBezTo>
                      <a:pt x="11661" y="3"/>
                      <a:pt x="11642" y="0"/>
                      <a:pt x="11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66"/>
              <p:cNvSpPr/>
              <p:nvPr/>
            </p:nvSpPr>
            <p:spPr>
              <a:xfrm>
                <a:off x="4023175" y="2072200"/>
                <a:ext cx="10600" cy="19675"/>
              </a:xfrm>
              <a:custGeom>
                <a:rect b="b" l="l" r="r" t="t"/>
                <a:pathLst>
                  <a:path extrusionOk="0" h="787" w="424">
                    <a:moveTo>
                      <a:pt x="196" y="1"/>
                    </a:moveTo>
                    <a:cubicBezTo>
                      <a:pt x="192" y="1"/>
                      <a:pt x="188" y="1"/>
                      <a:pt x="183" y="1"/>
                    </a:cubicBezTo>
                    <a:cubicBezTo>
                      <a:pt x="79" y="8"/>
                      <a:pt x="0" y="97"/>
                      <a:pt x="6" y="202"/>
                    </a:cubicBezTo>
                    <a:lnTo>
                      <a:pt x="35" y="609"/>
                    </a:lnTo>
                    <a:cubicBezTo>
                      <a:pt x="42" y="709"/>
                      <a:pt x="125" y="787"/>
                      <a:pt x="225" y="787"/>
                    </a:cubicBezTo>
                    <a:lnTo>
                      <a:pt x="239" y="787"/>
                    </a:lnTo>
                    <a:cubicBezTo>
                      <a:pt x="344" y="780"/>
                      <a:pt x="423" y="688"/>
                      <a:pt x="415" y="583"/>
                    </a:cubicBezTo>
                    <a:lnTo>
                      <a:pt x="416" y="583"/>
                    </a:lnTo>
                    <a:lnTo>
                      <a:pt x="387" y="174"/>
                    </a:lnTo>
                    <a:cubicBezTo>
                      <a:pt x="378" y="75"/>
                      <a:pt x="294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66"/>
              <p:cNvSpPr/>
              <p:nvPr/>
            </p:nvSpPr>
            <p:spPr>
              <a:xfrm>
                <a:off x="4025225" y="2102625"/>
                <a:ext cx="14025" cy="65775"/>
              </a:xfrm>
              <a:custGeom>
                <a:rect b="b" l="l" r="r" t="t"/>
                <a:pathLst>
                  <a:path extrusionOk="0" h="2631" w="561">
                    <a:moveTo>
                      <a:pt x="203" y="0"/>
                    </a:moveTo>
                    <a:cubicBezTo>
                      <a:pt x="198" y="0"/>
                      <a:pt x="193" y="0"/>
                      <a:pt x="188" y="1"/>
                    </a:cubicBezTo>
                    <a:cubicBezTo>
                      <a:pt x="80" y="8"/>
                      <a:pt x="1" y="103"/>
                      <a:pt x="10" y="209"/>
                    </a:cubicBezTo>
                    <a:lnTo>
                      <a:pt x="171" y="2454"/>
                    </a:lnTo>
                    <a:cubicBezTo>
                      <a:pt x="179" y="2553"/>
                      <a:pt x="262" y="2629"/>
                      <a:pt x="362" y="2631"/>
                    </a:cubicBezTo>
                    <a:lnTo>
                      <a:pt x="376" y="2631"/>
                    </a:lnTo>
                    <a:cubicBezTo>
                      <a:pt x="481" y="2622"/>
                      <a:pt x="560" y="2532"/>
                      <a:pt x="552" y="2427"/>
                    </a:cubicBezTo>
                    <a:lnTo>
                      <a:pt x="552" y="2426"/>
                    </a:lnTo>
                    <a:lnTo>
                      <a:pt x="391" y="182"/>
                    </a:lnTo>
                    <a:cubicBezTo>
                      <a:pt x="387" y="80"/>
                      <a:pt x="304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7" name="Google Shape;2527;p66"/>
          <p:cNvGrpSpPr/>
          <p:nvPr/>
        </p:nvGrpSpPr>
        <p:grpSpPr>
          <a:xfrm>
            <a:off x="6814505" y="2081898"/>
            <a:ext cx="935700" cy="935700"/>
            <a:chOff x="6814505" y="1698545"/>
            <a:chExt cx="935700" cy="935700"/>
          </a:xfrm>
        </p:grpSpPr>
        <p:sp>
          <p:nvSpPr>
            <p:cNvPr id="2528" name="Google Shape;2528;p66"/>
            <p:cNvSpPr/>
            <p:nvPr/>
          </p:nvSpPr>
          <p:spPr>
            <a:xfrm>
              <a:off x="6814505" y="1698545"/>
              <a:ext cx="935700" cy="93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9" name="Google Shape;2529;p66"/>
            <p:cNvGrpSpPr/>
            <p:nvPr/>
          </p:nvGrpSpPr>
          <p:grpSpPr>
            <a:xfrm>
              <a:off x="7202738" y="2003513"/>
              <a:ext cx="162625" cy="325825"/>
              <a:chOff x="6515425" y="2003513"/>
              <a:chExt cx="162625" cy="325825"/>
            </a:xfrm>
          </p:grpSpPr>
          <p:sp>
            <p:nvSpPr>
              <p:cNvPr id="2530" name="Google Shape;2530;p66"/>
              <p:cNvSpPr/>
              <p:nvPr/>
            </p:nvSpPr>
            <p:spPr>
              <a:xfrm>
                <a:off x="6515425" y="2003513"/>
                <a:ext cx="162625" cy="325825"/>
              </a:xfrm>
              <a:custGeom>
                <a:rect b="b" l="l" r="r" t="t"/>
                <a:pathLst>
                  <a:path extrusionOk="0" h="13033" w="6505">
                    <a:moveTo>
                      <a:pt x="3254" y="382"/>
                    </a:moveTo>
                    <a:cubicBezTo>
                      <a:pt x="3261" y="382"/>
                      <a:pt x="3268" y="382"/>
                      <a:pt x="3276" y="382"/>
                    </a:cubicBezTo>
                    <a:cubicBezTo>
                      <a:pt x="3495" y="393"/>
                      <a:pt x="3674" y="599"/>
                      <a:pt x="3674" y="839"/>
                    </a:cubicBezTo>
                    <a:lnTo>
                      <a:pt x="3674" y="4068"/>
                    </a:lnTo>
                    <a:cubicBezTo>
                      <a:pt x="3683" y="4166"/>
                      <a:pt x="3766" y="4241"/>
                      <a:pt x="3865" y="4241"/>
                    </a:cubicBezTo>
                    <a:cubicBezTo>
                      <a:pt x="3964" y="4241"/>
                      <a:pt x="4046" y="4166"/>
                      <a:pt x="4056" y="4068"/>
                    </a:cubicBezTo>
                    <a:lnTo>
                      <a:pt x="4056" y="1415"/>
                    </a:lnTo>
                    <a:cubicBezTo>
                      <a:pt x="4056" y="1182"/>
                      <a:pt x="4245" y="994"/>
                      <a:pt x="4475" y="994"/>
                    </a:cubicBezTo>
                    <a:cubicBezTo>
                      <a:pt x="4483" y="994"/>
                      <a:pt x="4491" y="994"/>
                      <a:pt x="4500" y="995"/>
                    </a:cubicBezTo>
                    <a:cubicBezTo>
                      <a:pt x="4720" y="1006"/>
                      <a:pt x="4899" y="1211"/>
                      <a:pt x="4899" y="1450"/>
                    </a:cubicBezTo>
                    <a:lnTo>
                      <a:pt x="4899" y="6108"/>
                    </a:lnTo>
                    <a:cubicBezTo>
                      <a:pt x="4894" y="6216"/>
                      <a:pt x="4981" y="6305"/>
                      <a:pt x="5090" y="6305"/>
                    </a:cubicBezTo>
                    <a:cubicBezTo>
                      <a:pt x="5197" y="6305"/>
                      <a:pt x="5284" y="6216"/>
                      <a:pt x="5280" y="6108"/>
                    </a:cubicBezTo>
                    <a:lnTo>
                      <a:pt x="5280" y="4476"/>
                    </a:lnTo>
                    <a:cubicBezTo>
                      <a:pt x="5281" y="4243"/>
                      <a:pt x="5470" y="4055"/>
                      <a:pt x="5700" y="4055"/>
                    </a:cubicBezTo>
                    <a:cubicBezTo>
                      <a:pt x="5708" y="4055"/>
                      <a:pt x="5716" y="4055"/>
                      <a:pt x="5725" y="4056"/>
                    </a:cubicBezTo>
                    <a:cubicBezTo>
                      <a:pt x="5944" y="4067"/>
                      <a:pt x="6122" y="4271"/>
                      <a:pt x="6122" y="4511"/>
                    </a:cubicBezTo>
                    <a:lnTo>
                      <a:pt x="6122" y="6800"/>
                    </a:lnTo>
                    <a:cubicBezTo>
                      <a:pt x="6122" y="7269"/>
                      <a:pt x="6052" y="7736"/>
                      <a:pt x="5914" y="8184"/>
                    </a:cubicBezTo>
                    <a:lnTo>
                      <a:pt x="5531" y="9429"/>
                    </a:lnTo>
                    <a:cubicBezTo>
                      <a:pt x="5453" y="9681"/>
                      <a:pt x="5395" y="9941"/>
                      <a:pt x="5358" y="10202"/>
                    </a:cubicBezTo>
                    <a:lnTo>
                      <a:pt x="1165" y="10202"/>
                    </a:lnTo>
                    <a:cubicBezTo>
                      <a:pt x="1140" y="9985"/>
                      <a:pt x="1099" y="9769"/>
                      <a:pt x="1048" y="9557"/>
                    </a:cubicBezTo>
                    <a:lnTo>
                      <a:pt x="536" y="7510"/>
                    </a:lnTo>
                    <a:cubicBezTo>
                      <a:pt x="434" y="7106"/>
                      <a:pt x="384" y="6689"/>
                      <a:pt x="384" y="6270"/>
                    </a:cubicBezTo>
                    <a:lnTo>
                      <a:pt x="384" y="3082"/>
                    </a:lnTo>
                    <a:cubicBezTo>
                      <a:pt x="384" y="2843"/>
                      <a:pt x="562" y="2638"/>
                      <a:pt x="781" y="2627"/>
                    </a:cubicBezTo>
                    <a:cubicBezTo>
                      <a:pt x="790" y="2627"/>
                      <a:pt x="798" y="2626"/>
                      <a:pt x="806" y="2626"/>
                    </a:cubicBezTo>
                    <a:cubicBezTo>
                      <a:pt x="1036" y="2626"/>
                      <a:pt x="1225" y="2814"/>
                      <a:pt x="1225" y="3047"/>
                    </a:cubicBezTo>
                    <a:lnTo>
                      <a:pt x="1225" y="5496"/>
                    </a:lnTo>
                    <a:cubicBezTo>
                      <a:pt x="1222" y="5603"/>
                      <a:pt x="1309" y="5692"/>
                      <a:pt x="1416" y="5692"/>
                    </a:cubicBezTo>
                    <a:cubicBezTo>
                      <a:pt x="1524" y="5692"/>
                      <a:pt x="1610" y="5603"/>
                      <a:pt x="1607" y="5496"/>
                    </a:cubicBezTo>
                    <a:lnTo>
                      <a:pt x="1607" y="1450"/>
                    </a:lnTo>
                    <a:cubicBezTo>
                      <a:pt x="1607" y="1211"/>
                      <a:pt x="1786" y="1006"/>
                      <a:pt x="2005" y="995"/>
                    </a:cubicBezTo>
                    <a:cubicBezTo>
                      <a:pt x="2013" y="994"/>
                      <a:pt x="2020" y="994"/>
                      <a:pt x="2027" y="994"/>
                    </a:cubicBezTo>
                    <a:cubicBezTo>
                      <a:pt x="2259" y="994"/>
                      <a:pt x="2450" y="1181"/>
                      <a:pt x="2450" y="1415"/>
                    </a:cubicBezTo>
                    <a:lnTo>
                      <a:pt x="2450" y="5292"/>
                    </a:lnTo>
                    <a:cubicBezTo>
                      <a:pt x="2447" y="5399"/>
                      <a:pt x="2532" y="5489"/>
                      <a:pt x="2641" y="5489"/>
                    </a:cubicBezTo>
                    <a:cubicBezTo>
                      <a:pt x="2749" y="5489"/>
                      <a:pt x="2835" y="5399"/>
                      <a:pt x="2832" y="5292"/>
                    </a:cubicBezTo>
                    <a:lnTo>
                      <a:pt x="2832" y="804"/>
                    </a:lnTo>
                    <a:cubicBezTo>
                      <a:pt x="2831" y="568"/>
                      <a:pt x="3022" y="382"/>
                      <a:pt x="3254" y="382"/>
                    </a:cubicBezTo>
                    <a:close/>
                    <a:moveTo>
                      <a:pt x="5319" y="10584"/>
                    </a:moveTo>
                    <a:cubicBezTo>
                      <a:pt x="5310" y="10697"/>
                      <a:pt x="5306" y="10811"/>
                      <a:pt x="5306" y="10926"/>
                    </a:cubicBezTo>
                    <a:lnTo>
                      <a:pt x="5306" y="11018"/>
                    </a:lnTo>
                    <a:lnTo>
                      <a:pt x="4885" y="11018"/>
                    </a:lnTo>
                    <a:cubicBezTo>
                      <a:pt x="4781" y="11022"/>
                      <a:pt x="4701" y="11106"/>
                      <a:pt x="4701" y="11209"/>
                    </a:cubicBezTo>
                    <a:cubicBezTo>
                      <a:pt x="4701" y="11312"/>
                      <a:pt x="4781" y="11397"/>
                      <a:pt x="4885" y="11400"/>
                    </a:cubicBezTo>
                    <a:lnTo>
                      <a:pt x="5497" y="11400"/>
                    </a:lnTo>
                    <a:cubicBezTo>
                      <a:pt x="5617" y="11400"/>
                      <a:pt x="5715" y="11498"/>
                      <a:pt x="5715" y="11618"/>
                    </a:cubicBezTo>
                    <a:lnTo>
                      <a:pt x="5715" y="12434"/>
                    </a:lnTo>
                    <a:cubicBezTo>
                      <a:pt x="5715" y="12554"/>
                      <a:pt x="5617" y="12650"/>
                      <a:pt x="5497" y="12650"/>
                    </a:cubicBezTo>
                    <a:lnTo>
                      <a:pt x="1009" y="12650"/>
                    </a:lnTo>
                    <a:cubicBezTo>
                      <a:pt x="889" y="12650"/>
                      <a:pt x="791" y="12554"/>
                      <a:pt x="791" y="12434"/>
                    </a:cubicBezTo>
                    <a:lnTo>
                      <a:pt x="791" y="11618"/>
                    </a:lnTo>
                    <a:cubicBezTo>
                      <a:pt x="791" y="11498"/>
                      <a:pt x="889" y="11400"/>
                      <a:pt x="1009" y="11400"/>
                    </a:cubicBezTo>
                    <a:lnTo>
                      <a:pt x="4069" y="11400"/>
                    </a:lnTo>
                    <a:cubicBezTo>
                      <a:pt x="4070" y="11400"/>
                      <a:pt x="4072" y="11400"/>
                      <a:pt x="4074" y="11400"/>
                    </a:cubicBezTo>
                    <a:cubicBezTo>
                      <a:pt x="4179" y="11400"/>
                      <a:pt x="4265" y="11316"/>
                      <a:pt x="4265" y="11209"/>
                    </a:cubicBezTo>
                    <a:cubicBezTo>
                      <a:pt x="4265" y="11104"/>
                      <a:pt x="4180" y="11019"/>
                      <a:pt x="4076" y="11019"/>
                    </a:cubicBezTo>
                    <a:cubicBezTo>
                      <a:pt x="4073" y="11019"/>
                      <a:pt x="4071" y="11019"/>
                      <a:pt x="4069" y="11019"/>
                    </a:cubicBezTo>
                    <a:lnTo>
                      <a:pt x="1200" y="11019"/>
                    </a:lnTo>
                    <a:lnTo>
                      <a:pt x="1200" y="10792"/>
                    </a:lnTo>
                    <a:cubicBezTo>
                      <a:pt x="1200" y="10722"/>
                      <a:pt x="1197" y="10654"/>
                      <a:pt x="1194" y="10584"/>
                    </a:cubicBezTo>
                    <a:close/>
                    <a:moveTo>
                      <a:pt x="3250" y="0"/>
                    </a:moveTo>
                    <a:cubicBezTo>
                      <a:pt x="3046" y="0"/>
                      <a:pt x="2848" y="79"/>
                      <a:pt x="2700" y="220"/>
                    </a:cubicBezTo>
                    <a:cubicBezTo>
                      <a:pt x="2557" y="356"/>
                      <a:pt x="2470" y="537"/>
                      <a:pt x="2453" y="732"/>
                    </a:cubicBezTo>
                    <a:cubicBezTo>
                      <a:pt x="2325" y="654"/>
                      <a:pt x="2180" y="612"/>
                      <a:pt x="2032" y="612"/>
                    </a:cubicBezTo>
                    <a:cubicBezTo>
                      <a:pt x="2017" y="612"/>
                      <a:pt x="2001" y="613"/>
                      <a:pt x="1985" y="614"/>
                    </a:cubicBezTo>
                    <a:cubicBezTo>
                      <a:pt x="1559" y="636"/>
                      <a:pt x="1225" y="1003"/>
                      <a:pt x="1225" y="1451"/>
                    </a:cubicBezTo>
                    <a:lnTo>
                      <a:pt x="1225" y="2363"/>
                    </a:lnTo>
                    <a:cubicBezTo>
                      <a:pt x="1099" y="2286"/>
                      <a:pt x="954" y="2245"/>
                      <a:pt x="807" y="2245"/>
                    </a:cubicBezTo>
                    <a:cubicBezTo>
                      <a:pt x="792" y="2245"/>
                      <a:pt x="776" y="2245"/>
                      <a:pt x="760" y="2246"/>
                    </a:cubicBezTo>
                    <a:cubicBezTo>
                      <a:pt x="335" y="2269"/>
                      <a:pt x="0" y="2636"/>
                      <a:pt x="0" y="3083"/>
                    </a:cubicBezTo>
                    <a:lnTo>
                      <a:pt x="0" y="6271"/>
                    </a:lnTo>
                    <a:cubicBezTo>
                      <a:pt x="0" y="6721"/>
                      <a:pt x="56" y="7169"/>
                      <a:pt x="165" y="7604"/>
                    </a:cubicBezTo>
                    <a:lnTo>
                      <a:pt x="677" y="9651"/>
                    </a:lnTo>
                    <a:cubicBezTo>
                      <a:pt x="770" y="10025"/>
                      <a:pt x="818" y="10408"/>
                      <a:pt x="818" y="10792"/>
                    </a:cubicBezTo>
                    <a:lnTo>
                      <a:pt x="818" y="11050"/>
                    </a:lnTo>
                    <a:cubicBezTo>
                      <a:pt x="574" y="11132"/>
                      <a:pt x="410" y="11361"/>
                      <a:pt x="409" y="11618"/>
                    </a:cubicBezTo>
                    <a:lnTo>
                      <a:pt x="409" y="12434"/>
                    </a:lnTo>
                    <a:cubicBezTo>
                      <a:pt x="410" y="12765"/>
                      <a:pt x="678" y="13033"/>
                      <a:pt x="1009" y="13033"/>
                    </a:cubicBezTo>
                    <a:lnTo>
                      <a:pt x="5497" y="13033"/>
                    </a:lnTo>
                    <a:cubicBezTo>
                      <a:pt x="5828" y="13033"/>
                      <a:pt x="6096" y="12765"/>
                      <a:pt x="6096" y="12434"/>
                    </a:cubicBezTo>
                    <a:lnTo>
                      <a:pt x="6096" y="11618"/>
                    </a:lnTo>
                    <a:cubicBezTo>
                      <a:pt x="6096" y="11361"/>
                      <a:pt x="5931" y="11132"/>
                      <a:pt x="5688" y="11050"/>
                    </a:cubicBezTo>
                    <a:lnTo>
                      <a:pt x="5688" y="10926"/>
                    </a:lnTo>
                    <a:cubicBezTo>
                      <a:pt x="5688" y="10457"/>
                      <a:pt x="5758" y="9990"/>
                      <a:pt x="5896" y="9542"/>
                    </a:cubicBezTo>
                    <a:lnTo>
                      <a:pt x="6280" y="8297"/>
                    </a:lnTo>
                    <a:cubicBezTo>
                      <a:pt x="6429" y="7812"/>
                      <a:pt x="6505" y="7308"/>
                      <a:pt x="6505" y="6800"/>
                    </a:cubicBezTo>
                    <a:lnTo>
                      <a:pt x="6505" y="4511"/>
                    </a:lnTo>
                    <a:cubicBezTo>
                      <a:pt x="6505" y="4064"/>
                      <a:pt x="6171" y="3697"/>
                      <a:pt x="5746" y="3674"/>
                    </a:cubicBezTo>
                    <a:lnTo>
                      <a:pt x="5744" y="3674"/>
                    </a:lnTo>
                    <a:cubicBezTo>
                      <a:pt x="5730" y="3673"/>
                      <a:pt x="5716" y="3672"/>
                      <a:pt x="5702" y="3672"/>
                    </a:cubicBezTo>
                    <a:cubicBezTo>
                      <a:pt x="5553" y="3672"/>
                      <a:pt x="5407" y="3713"/>
                      <a:pt x="5280" y="3792"/>
                    </a:cubicBezTo>
                    <a:lnTo>
                      <a:pt x="5280" y="1450"/>
                    </a:lnTo>
                    <a:cubicBezTo>
                      <a:pt x="5280" y="1003"/>
                      <a:pt x="4946" y="636"/>
                      <a:pt x="4521" y="612"/>
                    </a:cubicBezTo>
                    <a:cubicBezTo>
                      <a:pt x="4505" y="612"/>
                      <a:pt x="4490" y="611"/>
                      <a:pt x="4474" y="611"/>
                    </a:cubicBezTo>
                    <a:cubicBezTo>
                      <a:pt x="4324" y="611"/>
                      <a:pt x="4177" y="654"/>
                      <a:pt x="4049" y="735"/>
                    </a:cubicBezTo>
                    <a:cubicBezTo>
                      <a:pt x="4003" y="336"/>
                      <a:pt x="3688" y="22"/>
                      <a:pt x="3296" y="1"/>
                    </a:cubicBezTo>
                    <a:cubicBezTo>
                      <a:pt x="3280" y="1"/>
                      <a:pt x="3265" y="0"/>
                      <a:pt x="3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66"/>
              <p:cNvSpPr/>
              <p:nvPr/>
            </p:nvSpPr>
            <p:spPr>
              <a:xfrm>
                <a:off x="6607250" y="2120838"/>
                <a:ext cx="9575" cy="19300"/>
              </a:xfrm>
              <a:custGeom>
                <a:rect b="b" l="l" r="r" t="t"/>
                <a:pathLst>
                  <a:path extrusionOk="0" h="772" w="383">
                    <a:moveTo>
                      <a:pt x="192" y="0"/>
                    </a:moveTo>
                    <a:cubicBezTo>
                      <a:pt x="87" y="0"/>
                      <a:pt x="2" y="86"/>
                      <a:pt x="1" y="192"/>
                    </a:cubicBezTo>
                    <a:lnTo>
                      <a:pt x="1" y="599"/>
                    </a:lnTo>
                    <a:cubicBezTo>
                      <a:pt x="10" y="698"/>
                      <a:pt x="93" y="772"/>
                      <a:pt x="192" y="772"/>
                    </a:cubicBezTo>
                    <a:cubicBezTo>
                      <a:pt x="291" y="772"/>
                      <a:pt x="373" y="698"/>
                      <a:pt x="383" y="599"/>
                    </a:cubicBezTo>
                    <a:lnTo>
                      <a:pt x="383" y="192"/>
                    </a:lnTo>
                    <a:cubicBezTo>
                      <a:pt x="383" y="86"/>
                      <a:pt x="296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67"/>
          <p:cNvSpPr txBox="1"/>
          <p:nvPr>
            <p:ph type="title"/>
          </p:nvPr>
        </p:nvSpPr>
        <p:spPr>
          <a:xfrm>
            <a:off x="711450" y="231529"/>
            <a:ext cx="77211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User Flow Diagrams</a:t>
            </a:r>
            <a:endParaRPr sz="4500">
              <a:solidFill>
                <a:schemeClr val="lt1"/>
              </a:solidFill>
            </a:endParaRPr>
          </a:p>
        </p:txBody>
      </p:sp>
      <p:pic>
        <p:nvPicPr>
          <p:cNvPr id="2537" name="Google Shape;25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163"/>
            <a:ext cx="3941700" cy="40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986025"/>
            <a:ext cx="59436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68"/>
          <p:cNvSpPr txBox="1"/>
          <p:nvPr>
            <p:ph type="title"/>
          </p:nvPr>
        </p:nvSpPr>
        <p:spPr>
          <a:xfrm>
            <a:off x="1384950" y="1926725"/>
            <a:ext cx="63741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Elicitation</a:t>
            </a:r>
            <a:endParaRPr/>
          </a:p>
        </p:txBody>
      </p:sp>
      <p:sp>
        <p:nvSpPr>
          <p:cNvPr id="2544" name="Google Shape;2544;p68"/>
          <p:cNvSpPr txBox="1"/>
          <p:nvPr>
            <p:ph idx="2" type="title"/>
          </p:nvPr>
        </p:nvSpPr>
        <p:spPr>
          <a:xfrm>
            <a:off x="3291300" y="927768"/>
            <a:ext cx="256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45" name="Google Shape;2545;p68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546" name="Google Shape;2546;p68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rect b="b" l="l" r="r" t="t"/>
              <a:pathLst>
                <a:path extrusionOk="0" h="1097" w="1356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8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rect b="b" l="l" r="r" t="t"/>
              <a:pathLst>
                <a:path extrusionOk="0" h="1137" w="1394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8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rect b="b" l="l" r="r" t="t"/>
              <a:pathLst>
                <a:path extrusionOk="0" h="1504" w="2017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8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rect b="b" l="l" r="r" t="t"/>
              <a:pathLst>
                <a:path extrusionOk="0" h="1321" w="1614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8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rect b="b" l="l" r="r" t="t"/>
              <a:pathLst>
                <a:path extrusionOk="0" h="1358" w="1613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8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8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rect b="b" l="l" r="r" t="t"/>
              <a:pathLst>
                <a:path extrusionOk="0" h="1247" w="154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8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rect b="b" l="l" r="r" t="t"/>
              <a:pathLst>
                <a:path extrusionOk="0" h="1211" w="1614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8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rect b="b" l="l" r="r" t="t"/>
              <a:pathLst>
                <a:path extrusionOk="0" h="1137" w="1504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69"/>
          <p:cNvSpPr txBox="1"/>
          <p:nvPr>
            <p:ph type="title"/>
          </p:nvPr>
        </p:nvSpPr>
        <p:spPr>
          <a:xfrm>
            <a:off x="945575" y="1591548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Online Questionnaire</a:t>
            </a:r>
            <a:endParaRPr sz="3000"/>
          </a:p>
        </p:txBody>
      </p:sp>
      <p:sp>
        <p:nvSpPr>
          <p:cNvPr id="2560" name="Google Shape;2560;p69"/>
          <p:cNvSpPr txBox="1"/>
          <p:nvPr>
            <p:ph idx="3" type="title"/>
          </p:nvPr>
        </p:nvSpPr>
        <p:spPr>
          <a:xfrm>
            <a:off x="5054725" y="1591548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Semi-structured Interviews</a:t>
            </a:r>
            <a:endParaRPr sz="3000"/>
          </a:p>
        </p:txBody>
      </p:sp>
      <p:sp>
        <p:nvSpPr>
          <p:cNvPr id="2561" name="Google Shape;2561;p69"/>
          <p:cNvSpPr txBox="1"/>
          <p:nvPr>
            <p:ph idx="5" type="title"/>
          </p:nvPr>
        </p:nvSpPr>
        <p:spPr>
          <a:xfrm>
            <a:off x="3000150" y="3609573"/>
            <a:ext cx="3143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Observations</a:t>
            </a:r>
            <a:endParaRPr sz="3000"/>
          </a:p>
        </p:txBody>
      </p:sp>
      <p:sp>
        <p:nvSpPr>
          <p:cNvPr id="2562" name="Google Shape;2562;p69"/>
          <p:cNvSpPr txBox="1"/>
          <p:nvPr>
            <p:ph type="title"/>
          </p:nvPr>
        </p:nvSpPr>
        <p:spPr>
          <a:xfrm>
            <a:off x="1239450" y="397600"/>
            <a:ext cx="66651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Requirement Elicitation</a:t>
            </a:r>
            <a:endParaRPr sz="4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